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6" r:id="rId3"/>
    <p:sldId id="267" r:id="rId4"/>
    <p:sldId id="265" r:id="rId5"/>
    <p:sldId id="262" r:id="rId6"/>
    <p:sldId id="257" r:id="rId7"/>
    <p:sldId id="264" r:id="rId8"/>
    <p:sldId id="259" r:id="rId9"/>
    <p:sldId id="260" r:id="rId10"/>
    <p:sldId id="258" r:id="rId11"/>
    <p:sldId id="261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1E8"/>
    <a:srgbClr val="F0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80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2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7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6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8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4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8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23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10630-77F6-48C9-AEF0-C22C0651833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66444-7029-41CD-819B-541BC5F34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16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12" Type="http://schemas.microsoft.com/office/2007/relationships/hdphoto" Target="../media/hdphoto19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jpeg"/><Relationship Id="rId4" Type="http://schemas.microsoft.com/office/2007/relationships/hdphoto" Target="../media/hdphoto17.wdp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1.png"/><Relationship Id="rId7" Type="http://schemas.openxmlformats.org/officeDocument/2006/relationships/image" Target="../media/image63.jpeg"/><Relationship Id="rId12" Type="http://schemas.microsoft.com/office/2007/relationships/hdphoto" Target="../media/hdphoto2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microsoft.com/office/2007/relationships/hdphoto" Target="../media/hdphoto20.wdp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20.wdp"/><Relationship Id="rId7" Type="http://schemas.openxmlformats.org/officeDocument/2006/relationships/image" Target="../media/image64.jpeg"/><Relationship Id="rId12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microsoft.com/office/2007/relationships/hdphoto" Target="../media/hdphoto22.wdp"/><Relationship Id="rId5" Type="http://schemas.microsoft.com/office/2007/relationships/hdphoto" Target="../media/hdphoto21.wdp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20.wdp"/><Relationship Id="rId7" Type="http://schemas.openxmlformats.org/officeDocument/2006/relationships/image" Target="../media/image64.jpeg"/><Relationship Id="rId12" Type="http://schemas.openxmlformats.org/officeDocument/2006/relationships/image" Target="../media/image3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microsoft.com/office/2007/relationships/hdphoto" Target="../media/hdphoto22.wdp"/><Relationship Id="rId5" Type="http://schemas.microsoft.com/office/2007/relationships/hdphoto" Target="../media/hdphoto21.wdp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9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9.png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Relationship Id="rId1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2276" y="1676400"/>
            <a:ext cx="8466924" cy="18338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5269" y="1728459"/>
            <a:ext cx="8264875" cy="1781789"/>
            <a:chOff x="1752600" y="806793"/>
            <a:chExt cx="9329378" cy="2044356"/>
          </a:xfrm>
          <a:solidFill>
            <a:schemeClr val="bg2">
              <a:lumMod val="90000"/>
            </a:schemeClr>
          </a:solidFill>
        </p:grpSpPr>
        <p:grpSp>
          <p:nvGrpSpPr>
            <p:cNvPr id="3" name="Group 2"/>
            <p:cNvGrpSpPr/>
            <p:nvPr/>
          </p:nvGrpSpPr>
          <p:grpSpPr>
            <a:xfrm>
              <a:off x="1752600" y="806793"/>
              <a:ext cx="9329378" cy="2044356"/>
              <a:chOff x="1752600" y="806793"/>
              <a:chExt cx="9329378" cy="2044356"/>
            </a:xfrm>
            <a:grpFill/>
          </p:grpSpPr>
          <p:pic>
            <p:nvPicPr>
              <p:cNvPr id="1028" name="Picture 4" descr="Image result for target logo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2600" y="1028700"/>
                <a:ext cx="1371600" cy="1822449"/>
              </a:xfrm>
              <a:prstGeom prst="rect">
                <a:avLst/>
              </a:prstGeom>
              <a:grpFill/>
              <a:extLst/>
            </p:spPr>
          </p:pic>
          <p:sp>
            <p:nvSpPr>
              <p:cNvPr id="9" name="D-PowerNet"/>
              <p:cNvSpPr txBox="1"/>
              <p:nvPr/>
            </p:nvSpPr>
            <p:spPr>
              <a:xfrm>
                <a:off x="9201043" y="2320785"/>
                <a:ext cx="1880935" cy="459033"/>
              </a:xfrm>
              <a:prstGeom prst="rect">
                <a:avLst/>
              </a:prstGeom>
              <a:grpFill/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04" tIns="45704" rIns="45704" bIns="45704">
                <a:sp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Walkway Black"/>
                    <a:ea typeface="Walkway Black"/>
                    <a:cs typeface="Walkway Black"/>
                    <a:sym typeface="Walkway Black"/>
                  </a:defRPr>
                </a:lvl1pPr>
              </a:lstStyle>
              <a:p>
                <a:r>
                  <a:rPr lang="en-US" sz="20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Grid Fruit </a:t>
                </a:r>
                <a:endParaRPr sz="20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80" t="4895" r="18372" b="9053"/>
              <a:stretch/>
            </p:blipFill>
            <p:spPr>
              <a:xfrm>
                <a:off x="9201043" y="806793"/>
                <a:ext cx="1196914" cy="1537252"/>
              </a:xfrm>
              <a:prstGeom prst="rect">
                <a:avLst/>
              </a:prstGeom>
              <a:grpFill/>
            </p:spPr>
          </p:pic>
        </p:grpSp>
        <p:pic>
          <p:nvPicPr>
            <p:cNvPr id="11" name="Picture 11" descr="http://www.ices.cmu.edu/pita/resources/pita_header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792" r="16132">
                          <a14:foregroundMark x1="12842" y1="51000" x2="12842" y2="51000"/>
                          <a14:foregroundMark x1="4421" y1="40000" x2="4421" y2="40000"/>
                          <a14:foregroundMark x1="3789" y1="30000" x2="3789" y2="30000"/>
                          <a14:backgroundMark x1="3684" y1="30000" x2="3684" y2="30000"/>
                          <a14:backgroundMark x1="12842" y1="45000" x2="12842" y2="4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076"/>
            <a:stretch/>
          </p:blipFill>
          <p:spPr bwMode="auto">
            <a:xfrm>
              <a:off x="3483541" y="1563687"/>
              <a:ext cx="1621859" cy="952500"/>
            </a:xfrm>
            <a:prstGeom prst="rect">
              <a:avLst/>
            </a:prstGeom>
            <a:grpFill/>
            <a:extLst/>
          </p:spPr>
        </p:pic>
        <p:pic>
          <p:nvPicPr>
            <p:cNvPr id="12" name="Picture 2" descr="Image result for pa department of community and economic development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1363661"/>
              <a:ext cx="3629025" cy="1152526"/>
            </a:xfrm>
            <a:prstGeom prst="rect">
              <a:avLst/>
            </a:prstGeom>
            <a:grpFill/>
            <a:extLst/>
          </p:spPr>
        </p:pic>
      </p:grpSp>
      <p:pic>
        <p:nvPicPr>
          <p:cNvPr id="2054" name="Picture 6" descr="Image result for target logo vecto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5267" y="1929892"/>
            <a:ext cx="1215098" cy="12140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599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Image result for retail cart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14100"/>
            <a:ext cx="2819699" cy="28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930" y="3045498"/>
            <a:ext cx="457806" cy="36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509" y="3059915"/>
            <a:ext cx="397205" cy="36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5" descr="Image result for retail c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Image result for retail c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Image result for retail car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0"/>
            <a:ext cx="457806" cy="36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71" y="1219200"/>
            <a:ext cx="397205" cy="36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833" y="869092"/>
            <a:ext cx="457806" cy="36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24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 result for green leaf symbo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t="9970" r="16487" b="14475"/>
          <a:stretch/>
        </p:blipFill>
        <p:spPr bwMode="auto">
          <a:xfrm>
            <a:off x="2010032" y="-1"/>
            <a:ext cx="4596714" cy="5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s01@4x.png" descr="Dots01@4x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/>
          </a:blip>
          <a:srcRect/>
          <a:stretch>
            <a:fillRect/>
          </a:stretch>
        </p:blipFill>
        <p:spPr>
          <a:xfrm rot="10469594" flipH="1">
            <a:off x="-618299" y="1337206"/>
            <a:ext cx="10264424" cy="3323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67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3" t="5333" r="69489" b="16613"/>
          <a:stretch/>
        </p:blipFill>
        <p:spPr bwMode="auto">
          <a:xfrm rot="890888">
            <a:off x="2088107" y="1856096"/>
            <a:ext cx="1044054" cy="151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57400"/>
            <a:ext cx="14382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99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8229600" cy="189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467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8585">
            <a:off x="3903658" y="2131578"/>
            <a:ext cx="14382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8" r="43726"/>
          <a:stretch/>
        </p:blipFill>
        <p:spPr bwMode="auto">
          <a:xfrm rot="2020087">
            <a:off x="4758464" y="2286001"/>
            <a:ext cx="552734" cy="189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27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602422">
            <a:off x="3827089" y="2102021"/>
            <a:ext cx="1217027" cy="1952418"/>
            <a:chOff x="3903658" y="1764336"/>
            <a:chExt cx="1595234" cy="2430908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18585">
              <a:off x="3903658" y="2131578"/>
              <a:ext cx="1438275" cy="177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58" r="43726"/>
            <a:stretch/>
          </p:blipFill>
          <p:spPr bwMode="auto">
            <a:xfrm rot="1882780">
              <a:off x="4946156" y="1764336"/>
              <a:ext cx="552736" cy="2430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40582"/>
            <a:ext cx="286306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12440"/>
            <a:ext cx="2273745" cy="130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978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43000" y="2102021"/>
            <a:ext cx="6540945" cy="1952418"/>
            <a:chOff x="1143000" y="2102021"/>
            <a:chExt cx="6540945" cy="1952418"/>
          </a:xfrm>
        </p:grpSpPr>
        <p:grpSp>
          <p:nvGrpSpPr>
            <p:cNvPr id="2" name="Group 1"/>
            <p:cNvGrpSpPr/>
            <p:nvPr/>
          </p:nvGrpSpPr>
          <p:grpSpPr>
            <a:xfrm rot="20602422">
              <a:off x="3827089" y="2102021"/>
              <a:ext cx="1217027" cy="1952418"/>
              <a:chOff x="3903658" y="1764336"/>
              <a:chExt cx="1595234" cy="2430908"/>
            </a:xfrm>
          </p:grpSpPr>
          <p:pic>
            <p:nvPicPr>
              <p:cNvPr id="3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218585">
                <a:off x="3903658" y="2131578"/>
                <a:ext cx="1438275" cy="1771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58" r="43726"/>
              <a:stretch/>
            </p:blipFill>
            <p:spPr bwMode="auto">
              <a:xfrm rot="1882780">
                <a:off x="4946156" y="1764336"/>
                <a:ext cx="552736" cy="2430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540582"/>
              <a:ext cx="2863062" cy="138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2612440"/>
              <a:ext cx="2273745" cy="1309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6900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14400" y="1705389"/>
            <a:ext cx="4267200" cy="2104611"/>
            <a:chOff x="914400" y="1705389"/>
            <a:chExt cx="4267200" cy="2104611"/>
          </a:xfrm>
        </p:grpSpPr>
        <p:grpSp>
          <p:nvGrpSpPr>
            <p:cNvPr id="4" name="Group 3"/>
            <p:cNvGrpSpPr/>
            <p:nvPr/>
          </p:nvGrpSpPr>
          <p:grpSpPr>
            <a:xfrm>
              <a:off x="1143000" y="2102021"/>
              <a:ext cx="3673645" cy="1250779"/>
              <a:chOff x="1143000" y="2102021"/>
              <a:chExt cx="6540945" cy="1952418"/>
            </a:xfrm>
          </p:grpSpPr>
          <p:grpSp>
            <p:nvGrpSpPr>
              <p:cNvPr id="2" name="Group 1"/>
              <p:cNvGrpSpPr/>
              <p:nvPr/>
            </p:nvGrpSpPr>
            <p:grpSpPr>
              <a:xfrm rot="20602422">
                <a:off x="3827089" y="2102021"/>
                <a:ext cx="1217027" cy="1952418"/>
                <a:chOff x="3903658" y="1764336"/>
                <a:chExt cx="1595234" cy="2430908"/>
              </a:xfrm>
            </p:grpSpPr>
            <p:pic>
              <p:nvPicPr>
                <p:cNvPr id="3" name="Picture 3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218585">
                  <a:off x="3903658" y="2131578"/>
                  <a:ext cx="1438275" cy="17716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558" r="43726"/>
                <a:stretch/>
              </p:blipFill>
              <p:spPr bwMode="auto">
                <a:xfrm rot="1882780">
                  <a:off x="4946156" y="1764336"/>
                  <a:ext cx="552736" cy="24309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2540582"/>
                <a:ext cx="2863062" cy="1381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2612440"/>
                <a:ext cx="2273745" cy="1309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Oval 5"/>
            <p:cNvSpPr/>
            <p:nvPr/>
          </p:nvSpPr>
          <p:spPr>
            <a:xfrm>
              <a:off x="914400" y="1705389"/>
              <a:ext cx="4267200" cy="2104611"/>
            </a:xfrm>
            <a:prstGeom prst="ellipse">
              <a:avLst/>
            </a:prstGeom>
            <a:noFill/>
            <a:ln w="285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14800"/>
            <a:ext cx="4295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792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2409825"/>
            <a:ext cx="6545263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32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targ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497932" y="914400"/>
            <a:ext cx="6198268" cy="4564855"/>
            <a:chOff x="1497932" y="914400"/>
            <a:chExt cx="6198268" cy="4564855"/>
          </a:xfrm>
        </p:grpSpPr>
        <p:grpSp>
          <p:nvGrpSpPr>
            <p:cNvPr id="6" name="Group 5"/>
            <p:cNvGrpSpPr/>
            <p:nvPr/>
          </p:nvGrpSpPr>
          <p:grpSpPr>
            <a:xfrm>
              <a:off x="1497932" y="914400"/>
              <a:ext cx="6198268" cy="4564855"/>
              <a:chOff x="1497932" y="914400"/>
              <a:chExt cx="6198268" cy="4564855"/>
            </a:xfrm>
          </p:grpSpPr>
          <p:pic>
            <p:nvPicPr>
              <p:cNvPr id="1035" name="Picture 11" descr="http://www.ices.cmu.edu/pita/resources/pita_header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076"/>
              <a:stretch/>
            </p:blipFill>
            <p:spPr bwMode="auto">
              <a:xfrm>
                <a:off x="1773915" y="1714500"/>
                <a:ext cx="1621859" cy="952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1497932" y="914400"/>
                <a:ext cx="6198268" cy="4564855"/>
                <a:chOff x="1497932" y="914400"/>
                <a:chExt cx="6198268" cy="4564855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1497932" y="914400"/>
                  <a:ext cx="6198268" cy="4564855"/>
                  <a:chOff x="1497932" y="914400"/>
                  <a:chExt cx="6198268" cy="4564855"/>
                </a:xfrm>
              </p:grpSpPr>
              <p:grpSp>
                <p:nvGrpSpPr>
                  <p:cNvPr id="3" name="Group 2"/>
                  <p:cNvGrpSpPr/>
                  <p:nvPr/>
                </p:nvGrpSpPr>
                <p:grpSpPr>
                  <a:xfrm>
                    <a:off x="3124200" y="2439193"/>
                    <a:ext cx="4572000" cy="3040062"/>
                    <a:chOff x="3124200" y="2439193"/>
                    <a:chExt cx="4572000" cy="3040062"/>
                  </a:xfrm>
                </p:grpSpPr>
                <p:pic>
                  <p:nvPicPr>
                    <p:cNvPr id="1028" name="Picture 4" descr="Image result for target logo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24200" y="3130551"/>
                      <a:ext cx="1371600" cy="182244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0" name="Picture 6" descr="Image result for Thai bev logo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656139" y="2439193"/>
                      <a:ext cx="3040061" cy="304006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3" name="D-PowerNet"/>
                  <p:cNvSpPr txBox="1"/>
                  <p:nvPr/>
                </p:nvSpPr>
                <p:spPr>
                  <a:xfrm>
                    <a:off x="1497932" y="914400"/>
                    <a:ext cx="3150268" cy="584743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45704" tIns="45704" rIns="45704" bIns="45704">
                    <a:spAutoFit/>
                  </a:bodyPr>
                  <a:lstStyle>
                    <a:lvl1pPr>
                      <a:defRPr sz="6000">
                        <a:solidFill>
                          <a:srgbClr val="FFFFFF"/>
                        </a:solidFill>
                        <a:latin typeface="Walkway Black"/>
                        <a:ea typeface="Walkway Black"/>
                        <a:cs typeface="Walkway Black"/>
                        <a:sym typeface="Walkway Black"/>
                      </a:defRPr>
                    </a:lvl1pPr>
                  </a:lstStyle>
                  <a:p>
                    <a:r>
                      <a:rPr lang="en-US" sz="3200" dirty="0" smtClean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Funding Sources</a:t>
                    </a:r>
                    <a:endParaRPr sz="3200" dirty="0">
                      <a:solidFill>
                        <a:schemeClr val="tx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p:grpSp>
            <p:pic>
              <p:nvPicPr>
                <p:cNvPr id="16" name="Picture 2" descr="Image result for pa department of community and economic development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5774" y="1514474"/>
                  <a:ext cx="3629025" cy="11525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9" name="Picture 4" descr="Image result for nsf i corps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36"/>
            <a:stretch/>
          </p:blipFill>
          <p:spPr bwMode="auto">
            <a:xfrm>
              <a:off x="1643174" y="3197223"/>
              <a:ext cx="1252426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820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5029200" cy="1588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13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mohamma\Dropbox\CMU-Academic\Special Faculty Career\ECE webpage\Academic Webpage\images\Javad_Pic_New_2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5" b="100000" l="89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25550"/>
            <a:ext cx="42672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60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38" b="100000" l="235" r="98356">
                        <a14:foregroundMark x1="40407" y1="52473" x2="40407" y2="52473"/>
                        <a14:foregroundMark x1="35787" y1="3516" x2="35787" y2="3516"/>
                        <a14:foregroundMark x1="33908" y1="3077" x2="33908" y2="3077"/>
                        <a14:foregroundMark x1="32655" y1="3297" x2="32655" y2="3297"/>
                        <a14:foregroundMark x1="88724" y1="80659" x2="88724" y2="80659"/>
                        <a14:foregroundMark x1="19890" y1="19835" x2="19890" y2="19835"/>
                        <a14:foregroundMark x1="19342" y1="21538" x2="19342" y2="21538"/>
                        <a14:foregroundMark x1="18089" y1="28187" x2="18089" y2="28187"/>
                        <a14:foregroundMark x1="17776" y1="35495" x2="17776" y2="354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24" y="762000"/>
            <a:ext cx="2694573" cy="384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9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mohamma\Dropbox\CMU-Academic\Special Faculty Career\ECE webpage\Academic Webpage\images\Team\SpandanSharm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800" b="97967" l="16467" r="90467">
                        <a14:foregroundMark x1="72267" y1="22200" x2="72267" y2="22200"/>
                        <a14:foregroundMark x1="64033" y1="14167" x2="64033" y2="14167"/>
                        <a14:foregroundMark x1="67567" y1="12800" x2="67567" y2="12800"/>
                        <a14:foregroundMark x1="56400" y1="14567" x2="56400" y2="14567"/>
                        <a14:foregroundMark x1="52500" y1="16533" x2="52500" y2="16533"/>
                        <a14:foregroundMark x1="51900" y1="20633" x2="51900" y2="20633"/>
                        <a14:foregroundMark x1="48567" y1="27100" x2="48567" y2="27100"/>
                        <a14:foregroundMark x1="73633" y1="41000" x2="73633" y2="41000"/>
                        <a14:foregroundMark x1="76200" y1="49033" x2="76200" y2="49033"/>
                        <a14:foregroundMark x1="74633" y1="40800" x2="74633" y2="40800"/>
                        <a14:foregroundMark x1="74433" y1="45333" x2="74433" y2="45333"/>
                        <a14:foregroundMark x1="76200" y1="42567" x2="76200" y2="42567"/>
                        <a14:foregroundMark x1="78533" y1="54733" x2="78533" y2="54733"/>
                        <a14:foregroundMark x1="80300" y1="63333" x2="80300" y2="63333"/>
                        <a14:foregroundMark x1="71100" y1="59600" x2="71100" y2="59600"/>
                        <a14:foregroundMark x1="61700" y1="70767" x2="61700" y2="70767"/>
                        <a14:foregroundMark x1="36233" y1="63533" x2="36233" y2="63533"/>
                        <a14:foregroundMark x1="45433" y1="52367" x2="45433" y2="52367"/>
                        <a14:foregroundMark x1="45833" y1="52367" x2="45833" y2="52367"/>
                        <a14:foregroundMark x1="67767" y1="51767" x2="67767" y2="51767"/>
                        <a14:foregroundMark x1="24300" y1="74900" x2="24300" y2="74900"/>
                        <a14:foregroundMark x1="31533" y1="66267" x2="31533" y2="66267"/>
                        <a14:foregroundMark x1="35433" y1="56867" x2="35433" y2="56867"/>
                        <a14:foregroundMark x1="29567" y1="56300" x2="29567" y2="56300"/>
                        <a14:foregroundMark x1="83033" y1="67067" x2="83033" y2="67067"/>
                        <a14:foregroundMark x1="88900" y1="77833" x2="88900" y2="77833"/>
                        <a14:foregroundMark x1="69533" y1="79000" x2="69533" y2="79000"/>
                        <a14:foregroundMark x1="69533" y1="79000" x2="69533" y2="79000"/>
                        <a14:foregroundMark x1="59933" y1="86433" x2="59933" y2="86433"/>
                        <a14:foregroundMark x1="43100" y1="94867" x2="43100" y2="94867"/>
                        <a14:foregroundMark x1="43100" y1="94867" x2="43100" y2="94867"/>
                        <a14:foregroundMark x1="46800" y1="71967" x2="46800" y2="71967"/>
                        <a14:foregroundMark x1="47800" y1="65900" x2="47800" y2="65900"/>
                        <a14:foregroundMark x1="39167" y1="77433" x2="39167" y2="77433"/>
                        <a14:foregroundMark x1="26433" y1="79600" x2="26433" y2="79600"/>
                        <a14:foregroundMark x1="16467" y1="88400" x2="16467" y2="88400"/>
                        <a14:foregroundMark x1="45433" y1="85067" x2="45433" y2="85067"/>
                        <a14:foregroundMark x1="74033" y1="88400" x2="74033" y2="88400"/>
                        <a14:foregroundMark x1="79333" y1="80367" x2="79333" y2="80367"/>
                        <a14:foregroundMark x1="72667" y1="66867" x2="72667" y2="66867"/>
                        <a14:foregroundMark x1="76767" y1="73133" x2="76767" y2="73133"/>
                        <a14:foregroundMark x1="76367" y1="60800" x2="76367" y2="60800"/>
                        <a14:foregroundMark x1="85200" y1="74300" x2="85200" y2="74300"/>
                        <a14:foregroundMark x1="84200" y1="83700" x2="84200" y2="83700"/>
                        <a14:foregroundMark x1="85600" y1="91533" x2="85600" y2="91533"/>
                        <a14:foregroundMark x1="76767" y1="98000" x2="76767" y2="98000"/>
                        <a14:foregroundMark x1="65600" y1="83133" x2="65600" y2="83133"/>
                        <a14:foregroundMark x1="58933" y1="54900" x2="58933" y2="54900"/>
                        <a14:foregroundMark x1="90467" y1="89767" x2="90467" y2="89767"/>
                        <a14:foregroundMark x1="81067" y1="91933" x2="81067" y2="91933"/>
                        <a14:foregroundMark x1="42900" y1="89400" x2="42900" y2="89400"/>
                        <a14:foregroundMark x1="27600" y1="85067" x2="27600" y2="85067"/>
                        <a14:foregroundMark x1="37600" y1="83900" x2="37600" y2="83900"/>
                        <a14:foregroundMark x1="23900" y1="90967" x2="23900" y2="90967"/>
                        <a14:foregroundMark x1="36033" y1="91933" x2="36033" y2="91933"/>
                        <a14:foregroundMark x1="21733" y1="81733" x2="21733" y2="81733"/>
                        <a14:foregroundMark x1="22733" y1="71367" x2="22733" y2="71367"/>
                        <a14:foregroundMark x1="19400" y1="86833" x2="19400" y2="86833"/>
                        <a14:foregroundMark x1="18033" y1="95267" x2="18033" y2="95267"/>
                        <a14:foregroundMark x1="20567" y1="90367" x2="20567" y2="90367"/>
                        <a14:foregroundMark x1="21333" y1="75100" x2="21333" y2="75100"/>
                        <a14:foregroundMark x1="20567" y1="78033" x2="20567" y2="78033"/>
                        <a14:foregroundMark x1="19200" y1="78433" x2="19200" y2="78433"/>
                        <a14:foregroundMark x1="19200" y1="80567" x2="19200" y2="80567"/>
                        <a14:foregroundMark x1="20567" y1="73333" x2="20567" y2="73333"/>
                        <a14:foregroundMark x1="21533" y1="71567" x2="21533" y2="71567"/>
                        <a14:foregroundMark x1="24667" y1="63533" x2="24667" y2="63533"/>
                        <a14:foregroundMark x1="24300" y1="65300" x2="24300" y2="65300"/>
                        <a14:foregroundMark x1="17033" y1="85467" x2="17033" y2="85467"/>
                        <a14:foregroundMark x1="16467" y1="86433" x2="16467" y2="86433"/>
                        <a14:foregroundMark x1="17833" y1="81733" x2="17833" y2="81733"/>
                        <a14:foregroundMark x1="20167" y1="75300" x2="20167" y2="75300"/>
                        <a14:foregroundMark x1="21333" y1="67633" x2="21333" y2="67633"/>
                        <a14:foregroundMark x1="20767" y1="67467" x2="20767" y2="67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86" t="8696" r="8246"/>
          <a:stretch/>
        </p:blipFill>
        <p:spPr bwMode="auto">
          <a:xfrm>
            <a:off x="1371600" y="1219200"/>
            <a:ext cx="323747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38" b="100000" l="235" r="98356">
                        <a14:foregroundMark x1="40407" y1="52473" x2="40407" y2="52473"/>
                        <a14:foregroundMark x1="35787" y1="3516" x2="35787" y2="3516"/>
                        <a14:foregroundMark x1="33908" y1="3077" x2="33908" y2="3077"/>
                        <a14:foregroundMark x1="32655" y1="3297" x2="32655" y2="3297"/>
                        <a14:foregroundMark x1="88724" y1="80659" x2="88724" y2="806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2694573" cy="384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83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mohamma\Dropbox\CMU-Academic\Special Faculty Career\ECE webpage\Academic Webpage\images\Team\ShubhamSarkar-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00" b="98400" l="3960" r="99010">
                        <a14:foregroundMark x1="49505" y1="19200" x2="49505" y2="19200"/>
                        <a14:foregroundMark x1="67327" y1="21200" x2="67327" y2="21200"/>
                        <a14:foregroundMark x1="60891" y1="12800" x2="60891" y2="12800"/>
                        <a14:foregroundMark x1="76238" y1="21600" x2="76238" y2="21600"/>
                        <a14:foregroundMark x1="75248" y1="28000" x2="75248" y2="28000"/>
                        <a14:foregroundMark x1="50990" y1="7200" x2="50990" y2="7200"/>
                        <a14:foregroundMark x1="48020" y1="3200" x2="48020" y2="3200"/>
                        <a14:foregroundMark x1="34158" y1="34400" x2="34158" y2="34400"/>
                        <a14:foregroundMark x1="75248" y1="40000" x2="75248" y2="40000"/>
                        <a14:foregroundMark x1="76733" y1="66400" x2="76733" y2="66400"/>
                        <a14:foregroundMark x1="83663" y1="78400" x2="83663" y2="78400"/>
                        <a14:foregroundMark x1="78713" y1="72000" x2="78713" y2="72000"/>
                        <a14:foregroundMark x1="73267" y1="61600" x2="73267" y2="61600"/>
                        <a14:foregroundMark x1="71287" y1="70800" x2="71287" y2="70800"/>
                        <a14:foregroundMark x1="69307" y1="86000" x2="69307" y2="86000"/>
                        <a14:foregroundMark x1="49010" y1="84400" x2="49010" y2="84400"/>
                        <a14:foregroundMark x1="27228" y1="82800" x2="27228" y2="82800"/>
                        <a14:foregroundMark x1="21782" y1="76400" x2="21782" y2="76400"/>
                        <a14:foregroundMark x1="13366" y1="81600" x2="13366" y2="81600"/>
                        <a14:foregroundMark x1="22772" y1="84400" x2="22772" y2="84400"/>
                        <a14:foregroundMark x1="50495" y1="82800" x2="50495" y2="82800"/>
                        <a14:foregroundMark x1="39109" y1="76400" x2="39109" y2="76400"/>
                        <a14:foregroundMark x1="32673" y1="68800" x2="32673" y2="68800"/>
                        <a14:foregroundMark x1="25248" y1="68800" x2="25248" y2="68800"/>
                        <a14:foregroundMark x1="47525" y1="79200" x2="47525" y2="79200"/>
                        <a14:foregroundMark x1="42574" y1="82800" x2="42574" y2="82800"/>
                        <a14:foregroundMark x1="40594" y1="87200" x2="40594" y2="87200"/>
                        <a14:foregroundMark x1="17327" y1="87600" x2="17327" y2="87600"/>
                        <a14:foregroundMark x1="69802" y1="80400" x2="69802" y2="80400"/>
                        <a14:foregroundMark x1="83168" y1="77200" x2="83168" y2="77200"/>
                        <a14:foregroundMark x1="83663" y1="73600" x2="83663" y2="73600"/>
                        <a14:foregroundMark x1="80693" y1="71600" x2="80693" y2="71600"/>
                        <a14:foregroundMark x1="80693" y1="69600" x2="80693" y2="69600"/>
                        <a14:foregroundMark x1="73762" y1="64800" x2="73762" y2="64800"/>
                        <a14:foregroundMark x1="86634" y1="78400" x2="86634" y2="78400"/>
                        <a14:foregroundMark x1="85149" y1="74800" x2="85149" y2="74800"/>
                        <a14:foregroundMark x1="86139" y1="83600" x2="86139" y2="83600"/>
                        <a14:foregroundMark x1="76238" y1="84400" x2="76238" y2="84400"/>
                        <a14:foregroundMark x1="95050" y1="81600" x2="95050" y2="81600"/>
                        <a14:foregroundMark x1="90594" y1="80000" x2="90594" y2="80000"/>
                        <a14:foregroundMark x1="91089" y1="87200" x2="91089" y2="87200"/>
                        <a14:foregroundMark x1="94059" y1="94800" x2="94059" y2="94800"/>
                        <a14:foregroundMark x1="86139" y1="92800" x2="86139" y2="92800"/>
                        <a14:foregroundMark x1="82178" y1="90400" x2="82178" y2="90400"/>
                        <a14:foregroundMark x1="88119" y1="90400" x2="88119" y2="90400"/>
                        <a14:foregroundMark x1="93069" y1="93200" x2="93069" y2="93200"/>
                        <a14:foregroundMark x1="44059" y1="92000" x2="44059" y2="92000"/>
                        <a14:foregroundMark x1="22772" y1="92400" x2="22772" y2="92400"/>
                        <a14:foregroundMark x1="36139" y1="92800" x2="36139" y2="92800"/>
                        <a14:foregroundMark x1="13861" y1="89600" x2="13861" y2="89600"/>
                        <a14:foregroundMark x1="4950" y1="84400" x2="4950" y2="84400"/>
                        <a14:foregroundMark x1="21287" y1="98800" x2="21287" y2="98800"/>
                        <a14:foregroundMark x1="99010" y1="94400" x2="99010" y2="94400"/>
                        <a14:backgroundMark x1="21782" y1="58400" x2="21782" y2="58400"/>
                        <a14:backgroundMark x1="13366" y1="41600" x2="13366" y2="41600"/>
                        <a14:backgroundMark x1="90099" y1="10400" x2="90099" y2="10400"/>
                        <a14:backgroundMark x1="89604" y1="50000" x2="89604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4379"/>
            <a:ext cx="1925637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mohamma\Dropbox\CMU-Academic\Special Faculty Career\ECE webpage\Academic Webpage\images\Team\ShubhamSarkar-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00" b="96800" l="5446" r="99505">
                        <a14:foregroundMark x1="62376" y1="21200" x2="62376" y2="21200"/>
                        <a14:foregroundMark x1="48020" y1="18400" x2="48020" y2="18400"/>
                        <a14:foregroundMark x1="28218" y1="19600" x2="28218" y2="19600"/>
                        <a14:foregroundMark x1="42079" y1="11200" x2="42079" y2="11200"/>
                        <a14:foregroundMark x1="50990" y1="6000" x2="50990" y2="6000"/>
                        <a14:foregroundMark x1="35644" y1="32400" x2="35644" y2="32400"/>
                        <a14:foregroundMark x1="33168" y1="36800" x2="33168" y2="36800"/>
                        <a14:foregroundMark x1="58911" y1="69600" x2="58911" y2="69600"/>
                        <a14:foregroundMark x1="78713" y1="77200" x2="78713" y2="77200"/>
                        <a14:foregroundMark x1="96535" y1="93200" x2="96535" y2="93200"/>
                        <a14:foregroundMark x1="89109" y1="83600" x2="89109" y2="83600"/>
                        <a14:foregroundMark x1="74752" y1="90800" x2="74752" y2="90800"/>
                        <a14:foregroundMark x1="59901" y1="78400" x2="59901" y2="78400"/>
                        <a14:foregroundMark x1="32178" y1="89600" x2="32178" y2="89600"/>
                        <a14:foregroundMark x1="19802" y1="79600" x2="19802" y2="79600"/>
                        <a14:foregroundMark x1="5446" y1="91600" x2="5446" y2="91600"/>
                        <a14:foregroundMark x1="15347" y1="87200" x2="15347" y2="87200"/>
                        <a14:foregroundMark x1="10891" y1="81600" x2="10891" y2="81600"/>
                        <a14:foregroundMark x1="19307" y1="97200" x2="19307" y2="97200"/>
                        <a14:foregroundMark x1="54950" y1="87600" x2="54950" y2="87600"/>
                        <a14:foregroundMark x1="76733" y1="86400" x2="76733" y2="86400"/>
                        <a14:foregroundMark x1="84158" y1="94800" x2="84158" y2="94800"/>
                        <a14:foregroundMark x1="82178" y1="82000" x2="82178" y2="82000"/>
                        <a14:foregroundMark x1="93069" y1="85200" x2="93069" y2="85200"/>
                        <a14:foregroundMark x1="99505" y1="86000" x2="99505" y2="86000"/>
                        <a14:foregroundMark x1="86139" y1="74400" x2="86139" y2="74400"/>
                        <a14:foregroundMark x1="79703" y1="68400" x2="79703" y2="68400"/>
                        <a14:foregroundMark x1="74257" y1="63200" x2="74257" y2="63200"/>
                        <a14:foregroundMark x1="72277" y1="59600" x2="72277" y2="59600"/>
                        <a14:foregroundMark x1="73762" y1="61600" x2="73762" y2="61600"/>
                        <a14:foregroundMark x1="77723" y1="64400" x2="77723" y2="64400"/>
                        <a14:foregroundMark x1="76238" y1="62800" x2="76238" y2="62800"/>
                        <a14:backgroundMark x1="86634" y1="56000" x2="86634" y2="56000"/>
                        <a14:backgroundMark x1="87129" y1="66800" x2="87129" y2="66800"/>
                        <a14:backgroundMark x1="24752" y1="58800" x2="24752" y2="58800"/>
                        <a14:backgroundMark x1="96535" y1="70400" x2="96535" y2="7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14380"/>
            <a:ext cx="1925637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mohamma\Dropbox\CMU-Academic\Special Faculty Career\ECE webpage\Academic Webpage\images\Team\ShubhamSarkar-1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3762" y1="74800" x2="73762" y2="74800"/>
                        <a14:foregroundMark x1="87624" y1="87200" x2="87624" y2="87200"/>
                        <a14:foregroundMark x1="82673" y1="80800" x2="82673" y2="80800"/>
                        <a14:foregroundMark x1="80693" y1="73200" x2="80693" y2="73200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8" y="3400168"/>
            <a:ext cx="1925638" cy="238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3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mohamma\Downloads\kissclipart-stock-count-clipart-inventory-management-software-5552f0ba541b865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2667000" cy="162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914400" y="2895599"/>
            <a:ext cx="7391400" cy="2133601"/>
            <a:chOff x="914400" y="2895599"/>
            <a:chExt cx="7391400" cy="2133601"/>
          </a:xfrm>
        </p:grpSpPr>
        <p:sp>
          <p:nvSpPr>
            <p:cNvPr id="6" name="Rectangle 5"/>
            <p:cNvSpPr/>
            <p:nvPr/>
          </p:nvSpPr>
          <p:spPr>
            <a:xfrm>
              <a:off x="914400" y="2895600"/>
              <a:ext cx="7391400" cy="2133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667000" y="2895599"/>
              <a:ext cx="3931508" cy="2133601"/>
              <a:chOff x="4575089" y="1832918"/>
              <a:chExt cx="3931508" cy="2133601"/>
            </a:xfrm>
          </p:grpSpPr>
          <p:pic>
            <p:nvPicPr>
              <p:cNvPr id="1029" name="Picture 5" descr="C:\Users\jmohamma\Downloads\kissclipart-distribution-warehouse-icon-clipart-distribution-c-cf1c9dbd67016e49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256" b="8674"/>
              <a:stretch/>
            </p:blipFill>
            <p:spPr bwMode="auto">
              <a:xfrm>
                <a:off x="4575089" y="1832918"/>
                <a:ext cx="2698377" cy="2133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C:\Users\jmohamma\Downloads\kissclipart-inventory-icon-clipart-inventory-management-softwa-ba32c711baf612ad (1)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2705" y="2487827"/>
                <a:ext cx="1173892" cy="1173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080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39" y="4790933"/>
            <a:ext cx="2379699" cy="13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hermal storag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3" y="1845955"/>
            <a:ext cx="747120" cy="74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846667" y="3232515"/>
            <a:ext cx="1324397" cy="1241164"/>
            <a:chOff x="3510599" y="1207198"/>
            <a:chExt cx="1539073" cy="1571901"/>
          </a:xfrm>
        </p:grpSpPr>
        <p:sp>
          <p:nvSpPr>
            <p:cNvPr id="7" name="Oval 6"/>
            <p:cNvSpPr/>
            <p:nvPr/>
          </p:nvSpPr>
          <p:spPr>
            <a:xfrm>
              <a:off x="3510599" y="1207198"/>
              <a:ext cx="1539073" cy="157190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6" descr="Image result for cool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921" y="1294358"/>
              <a:ext cx="1382357" cy="1382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3257422" y="1222550"/>
            <a:ext cx="831949" cy="790043"/>
            <a:chOff x="6182974" y="2779099"/>
            <a:chExt cx="831949" cy="790043"/>
          </a:xfrm>
        </p:grpSpPr>
        <p:sp>
          <p:nvSpPr>
            <p:cNvPr id="10" name="Oval 9"/>
            <p:cNvSpPr/>
            <p:nvPr/>
          </p:nvSpPr>
          <p:spPr>
            <a:xfrm>
              <a:off x="6182974" y="2779099"/>
              <a:ext cx="831949" cy="790043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8550" y="2875431"/>
              <a:ext cx="520778" cy="499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Connector 11"/>
          <p:cNvCxnSpPr>
            <a:stCxn id="5" idx="3"/>
            <a:endCxn id="10" idx="2"/>
          </p:cNvCxnSpPr>
          <p:nvPr/>
        </p:nvCxnSpPr>
        <p:spPr>
          <a:xfrm flipV="1">
            <a:off x="1953573" y="1617572"/>
            <a:ext cx="1303849" cy="60194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601575" y="1677404"/>
            <a:ext cx="1008440" cy="943989"/>
            <a:chOff x="5513694" y="3075176"/>
            <a:chExt cx="1364776" cy="1305757"/>
          </a:xfrm>
        </p:grpSpPr>
        <p:sp>
          <p:nvSpPr>
            <p:cNvPr id="14" name="Oval 13"/>
            <p:cNvSpPr/>
            <p:nvPr/>
          </p:nvSpPr>
          <p:spPr>
            <a:xfrm>
              <a:off x="5513694" y="3075176"/>
              <a:ext cx="1364776" cy="130575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Image result for hvac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2570" y="3316734"/>
              <a:ext cx="800861" cy="800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Connector 15"/>
          <p:cNvCxnSpPr/>
          <p:nvPr/>
        </p:nvCxnSpPr>
        <p:spPr>
          <a:xfrm>
            <a:off x="1582123" y="2593075"/>
            <a:ext cx="371450" cy="84616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5"/>
            <a:endCxn id="54" idx="7"/>
          </p:cNvCxnSpPr>
          <p:nvPr/>
        </p:nvCxnSpPr>
        <p:spPr>
          <a:xfrm flipH="1">
            <a:off x="3854978" y="1896894"/>
            <a:ext cx="112557" cy="33960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89372" y="1645453"/>
            <a:ext cx="587265" cy="2730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/>
          <p:cNvSpPr/>
          <p:nvPr/>
        </p:nvSpPr>
        <p:spPr>
          <a:xfrm>
            <a:off x="4601575" y="3016155"/>
            <a:ext cx="150124" cy="121201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4075394" y="3595232"/>
            <a:ext cx="150124" cy="121201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2312564" y="2890482"/>
            <a:ext cx="150124" cy="121201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4292250" y="4770096"/>
            <a:ext cx="150124" cy="121201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54" idx="6"/>
          </p:cNvCxnSpPr>
          <p:nvPr/>
        </p:nvCxnSpPr>
        <p:spPr>
          <a:xfrm flipH="1">
            <a:off x="3981512" y="2272909"/>
            <a:ext cx="643112" cy="26817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098047" y="3110060"/>
            <a:ext cx="1548562" cy="49294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9" idx="7"/>
          </p:cNvCxnSpPr>
          <p:nvPr/>
        </p:nvCxnSpPr>
        <p:spPr>
          <a:xfrm flipH="1">
            <a:off x="4729714" y="2627777"/>
            <a:ext cx="275389" cy="40612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" idx="2"/>
          </p:cNvCxnSpPr>
          <p:nvPr/>
        </p:nvCxnSpPr>
        <p:spPr>
          <a:xfrm flipH="1" flipV="1">
            <a:off x="3927528" y="2830840"/>
            <a:ext cx="674047" cy="24591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314655" y="2993062"/>
            <a:ext cx="781335" cy="820535"/>
            <a:chOff x="6658637" y="2255458"/>
            <a:chExt cx="781335" cy="820535"/>
          </a:xfrm>
        </p:grpSpPr>
        <p:pic>
          <p:nvPicPr>
            <p:cNvPr id="28" name="Picture 2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4921" y="2351795"/>
              <a:ext cx="396230" cy="64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Oval 28"/>
            <p:cNvSpPr/>
            <p:nvPr/>
          </p:nvSpPr>
          <p:spPr>
            <a:xfrm>
              <a:off x="6658637" y="2255458"/>
              <a:ext cx="781335" cy="820535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01575" y="5152167"/>
            <a:ext cx="864029" cy="861487"/>
            <a:chOff x="5178000" y="3555379"/>
            <a:chExt cx="864029" cy="861487"/>
          </a:xfrm>
        </p:grpSpPr>
        <p:pic>
          <p:nvPicPr>
            <p:cNvPr id="31" name="Picture 24" descr="Image result for solar panels on vector"/>
            <p:cNvPicPr>
              <a:picLocks noChangeAspect="1" noChangeArrowheads="1"/>
            </p:cNvPicPr>
            <p:nvPr/>
          </p:nvPicPr>
          <p:blipFill>
            <a:blip r:embed="rId10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5269" y="3660677"/>
              <a:ext cx="709491" cy="709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Oval 31"/>
            <p:cNvSpPr/>
            <p:nvPr/>
          </p:nvSpPr>
          <p:spPr>
            <a:xfrm>
              <a:off x="5178000" y="3555379"/>
              <a:ext cx="864029" cy="861487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61837" y="3982760"/>
            <a:ext cx="831949" cy="790043"/>
            <a:chOff x="6182974" y="2779099"/>
            <a:chExt cx="831949" cy="790043"/>
          </a:xfrm>
        </p:grpSpPr>
        <p:sp>
          <p:nvSpPr>
            <p:cNvPr id="34" name="Oval 33"/>
            <p:cNvSpPr/>
            <p:nvPr/>
          </p:nvSpPr>
          <p:spPr>
            <a:xfrm>
              <a:off x="6182974" y="2779099"/>
              <a:ext cx="831949" cy="790043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1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8550" y="2875431"/>
              <a:ext cx="520778" cy="499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4483066" y="3802423"/>
            <a:ext cx="950400" cy="956407"/>
            <a:chOff x="3510599" y="1207198"/>
            <a:chExt cx="1539073" cy="1571901"/>
          </a:xfrm>
        </p:grpSpPr>
        <p:sp>
          <p:nvSpPr>
            <p:cNvPr id="37" name="Oval 36"/>
            <p:cNvSpPr/>
            <p:nvPr/>
          </p:nvSpPr>
          <p:spPr>
            <a:xfrm>
              <a:off x="3510599" y="1207198"/>
              <a:ext cx="1539073" cy="157190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6" descr="Image result for cooler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921" y="1294358"/>
              <a:ext cx="1382357" cy="1382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9" name="Straight Connector 38"/>
          <p:cNvCxnSpPr/>
          <p:nvPr/>
        </p:nvCxnSpPr>
        <p:spPr>
          <a:xfrm flipH="1">
            <a:off x="2353508" y="2980286"/>
            <a:ext cx="21985" cy="30740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20" idx="3"/>
          </p:cNvCxnSpPr>
          <p:nvPr/>
        </p:nvCxnSpPr>
        <p:spPr>
          <a:xfrm flipH="1">
            <a:off x="4097379" y="3138777"/>
            <a:ext cx="504197" cy="5599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0" idx="4"/>
            <a:endCxn id="34" idx="7"/>
          </p:cNvCxnSpPr>
          <p:nvPr/>
        </p:nvCxnSpPr>
        <p:spPr>
          <a:xfrm flipH="1">
            <a:off x="3971950" y="3716433"/>
            <a:ext cx="178506" cy="38202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274219" y="2602110"/>
            <a:ext cx="191385" cy="5318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314655" y="3792880"/>
            <a:ext cx="271022" cy="20709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098047" y="4098459"/>
            <a:ext cx="163790" cy="13966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367312" y="4596150"/>
            <a:ext cx="175707" cy="26785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2" idx="2"/>
          </p:cNvCxnSpPr>
          <p:nvPr/>
        </p:nvCxnSpPr>
        <p:spPr>
          <a:xfrm flipH="1" flipV="1">
            <a:off x="3927528" y="4676942"/>
            <a:ext cx="364722" cy="1537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2" idx="7"/>
          </p:cNvCxnSpPr>
          <p:nvPr/>
        </p:nvCxnSpPr>
        <p:spPr>
          <a:xfrm flipV="1">
            <a:off x="5339070" y="3792881"/>
            <a:ext cx="366253" cy="148544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349477" y="4830696"/>
            <a:ext cx="458161" cy="34414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1" idx="0"/>
          </p:cNvCxnSpPr>
          <p:nvPr/>
        </p:nvCxnSpPr>
        <p:spPr>
          <a:xfrm flipV="1">
            <a:off x="2387626" y="1906293"/>
            <a:ext cx="973971" cy="98418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1" idx="1"/>
          </p:cNvCxnSpPr>
          <p:nvPr/>
        </p:nvCxnSpPr>
        <p:spPr>
          <a:xfrm flipH="1" flipV="1">
            <a:off x="1819823" y="2447031"/>
            <a:ext cx="514726" cy="4612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21" idx="6"/>
          </p:cNvCxnSpPr>
          <p:nvPr/>
        </p:nvCxnSpPr>
        <p:spPr>
          <a:xfrm flipH="1">
            <a:off x="2462688" y="2782559"/>
            <a:ext cx="679037" cy="16852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3117483" y="2110337"/>
            <a:ext cx="864029" cy="861487"/>
            <a:chOff x="5178000" y="3555379"/>
            <a:chExt cx="864029" cy="861487"/>
          </a:xfrm>
        </p:grpSpPr>
        <p:pic>
          <p:nvPicPr>
            <p:cNvPr id="53" name="Picture 24" descr="Image result for solar panels on vector"/>
            <p:cNvPicPr>
              <a:picLocks noChangeAspect="1" noChangeArrowheads="1"/>
            </p:cNvPicPr>
            <p:nvPr/>
          </p:nvPicPr>
          <p:blipFill>
            <a:blip r:embed="rId10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5269" y="3660677"/>
              <a:ext cx="709491" cy="709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/>
            <p:cNvSpPr/>
            <p:nvPr/>
          </p:nvSpPr>
          <p:spPr>
            <a:xfrm>
              <a:off x="5178000" y="3555379"/>
              <a:ext cx="864029" cy="861487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00800" y="761138"/>
            <a:ext cx="2161050" cy="232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7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39" y="4790933"/>
            <a:ext cx="2379699" cy="13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17810" y="1662592"/>
            <a:ext cx="7559389" cy="2071207"/>
            <a:chOff x="517810" y="1662592"/>
            <a:chExt cx="7559389" cy="2071207"/>
          </a:xfrm>
        </p:grpSpPr>
        <p:grpSp>
          <p:nvGrpSpPr>
            <p:cNvPr id="109" name="Group 108"/>
            <p:cNvGrpSpPr/>
            <p:nvPr/>
          </p:nvGrpSpPr>
          <p:grpSpPr>
            <a:xfrm>
              <a:off x="517810" y="1662592"/>
              <a:ext cx="7559389" cy="2071207"/>
              <a:chOff x="517810" y="1662592"/>
              <a:chExt cx="7559389" cy="2071207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17810" y="1662592"/>
                <a:ext cx="7559389" cy="2071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3186489" y="1701733"/>
                <a:ext cx="2517190" cy="1978594"/>
                <a:chOff x="2890959" y="1544126"/>
                <a:chExt cx="3143225" cy="2515415"/>
              </a:xfrm>
            </p:grpSpPr>
            <p:pic>
              <p:nvPicPr>
                <p:cNvPr id="55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300" b="98680" l="7092" r="92908">
                              <a14:foregroundMark x1="64894" y1="93069" x2="64894" y2="93069"/>
                              <a14:foregroundMark x1="62057" y1="98680" x2="62057" y2="98680"/>
                              <a14:foregroundMark x1="93617" y1="65677" x2="93617" y2="65677"/>
                              <a14:foregroundMark x1="62057" y1="7921" x2="62057" y2="7921"/>
                              <a14:foregroundMark x1="44681" y1="16832" x2="44681" y2="16832"/>
                              <a14:foregroundMark x1="34043" y1="16172" x2="34043" y2="16172"/>
                              <a14:foregroundMark x1="41135" y1="26403" x2="41135" y2="26403"/>
                              <a14:foregroundMark x1="42908" y1="46205" x2="42908" y2="46205"/>
                              <a14:foregroundMark x1="28369" y1="55446" x2="28369" y2="55446"/>
                              <a14:foregroundMark x1="33688" y1="64686" x2="33688" y2="64686"/>
                              <a14:foregroundMark x1="43617" y1="84818" x2="43617" y2="84818"/>
                              <a14:foregroundMark x1="43617" y1="94719" x2="43617" y2="94719"/>
                              <a14:foregroundMark x1="19504" y1="57096" x2="19504" y2="57096"/>
                              <a14:foregroundMark x1="14184" y1="66007" x2="14184" y2="66007"/>
                              <a14:foregroundMark x1="27305" y1="14851" x2="27305" y2="14851"/>
                              <a14:foregroundMark x1="17376" y1="33663" x2="17376" y2="33663"/>
                              <a14:foregroundMark x1="10993" y1="40264" x2="10993" y2="40264"/>
                              <a14:foregroundMark x1="31206" y1="39604" x2="31206" y2="39604"/>
                              <a14:foregroundMark x1="37589" y1="51485" x2="37589" y2="51485"/>
                              <a14:foregroundMark x1="40426" y1="10891" x2="40426" y2="10891"/>
                              <a14:foregroundMark x1="41489" y1="16502" x2="41489" y2="16502"/>
                              <a14:foregroundMark x1="46099" y1="25743" x2="46099" y2="25743"/>
                              <a14:foregroundMark x1="44681" y1="42244" x2="44681" y2="42244"/>
                              <a14:foregroundMark x1="38298" y1="41254" x2="38298" y2="41254"/>
                              <a14:foregroundMark x1="45035" y1="74587" x2="45035" y2="74587"/>
                              <a14:foregroundMark x1="37234" y1="67987" x2="37234" y2="67987"/>
                              <a14:foregroundMark x1="12411" y1="71287" x2="12411" y2="71287"/>
                              <a14:foregroundMark x1="27660" y1="82508" x2="27660" y2="82508"/>
                              <a14:foregroundMark x1="16312" y1="72607" x2="16312" y2="72607"/>
                              <a14:backgroundMark x1="14539" y1="92739" x2="14539" y2="927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443374" y="1544127"/>
                  <a:ext cx="2161050" cy="2321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6" name="Group 5"/>
                <p:cNvGrpSpPr/>
                <p:nvPr/>
              </p:nvGrpSpPr>
              <p:grpSpPr>
                <a:xfrm>
                  <a:off x="2890959" y="3135934"/>
                  <a:ext cx="933425" cy="923607"/>
                  <a:chOff x="3510599" y="1207198"/>
                  <a:chExt cx="1539073" cy="1571901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3510599" y="1207198"/>
                    <a:ext cx="1539073" cy="157190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" name="Picture 6" descr="Image result for cooler icon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artisticPencilSketch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37921" y="1294358"/>
                    <a:ext cx="1382357" cy="138235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2909817" y="2287353"/>
                  <a:ext cx="709059" cy="684794"/>
                  <a:chOff x="5513694" y="3075176"/>
                  <a:chExt cx="1364776" cy="1305757"/>
                </a:xfrm>
              </p:grpSpPr>
              <p:sp>
                <p:nvSpPr>
                  <p:cNvPr id="14" name="Oval 13"/>
                  <p:cNvSpPr/>
                  <p:nvPr/>
                </p:nvSpPr>
                <p:spPr>
                  <a:xfrm>
                    <a:off x="5513694" y="3075176"/>
                    <a:ext cx="1364776" cy="13057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" name="Picture 2" descr="Image result for hvac icon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92570" y="3316734"/>
                    <a:ext cx="800861" cy="8008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5177490" y="1544126"/>
                  <a:ext cx="709375" cy="720692"/>
                  <a:chOff x="5184189" y="3555379"/>
                  <a:chExt cx="864029" cy="861487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5184189" y="3555379"/>
                    <a:ext cx="864029" cy="86148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1" name="Picture 24" descr="Image result for solar panels on vector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58035" y="3713494"/>
                    <a:ext cx="511762" cy="511763"/>
                  </a:xfrm>
                  <a:prstGeom prst="rect">
                    <a:avLst/>
                  </a:prstGeom>
                  <a:solidFill>
                    <a:srgbClr val="FFFFFF"/>
                  </a:solidFill>
                  <a:extLst/>
                </p:spPr>
              </p:pic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136173" y="3049802"/>
                  <a:ext cx="676354" cy="668336"/>
                  <a:chOff x="6182974" y="2779099"/>
                  <a:chExt cx="831949" cy="790043"/>
                </a:xfrm>
              </p:grpSpPr>
              <p:sp>
                <p:nvSpPr>
                  <p:cNvPr id="34" name="Oval 33"/>
                  <p:cNvSpPr/>
                  <p:nvPr/>
                </p:nvSpPr>
                <p:spPr>
                  <a:xfrm>
                    <a:off x="6182974" y="2779099"/>
                    <a:ext cx="831949" cy="790043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5" name="Picture 19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50274" y="2891800"/>
                    <a:ext cx="520778" cy="49935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5424584" y="2377159"/>
                  <a:ext cx="609600" cy="615582"/>
                  <a:chOff x="6658637" y="2255458"/>
                  <a:chExt cx="781335" cy="820535"/>
                </a:xfrm>
              </p:grpSpPr>
              <p:sp>
                <p:nvSpPr>
                  <p:cNvPr id="58" name="Oval 57"/>
                  <p:cNvSpPr/>
                  <p:nvPr/>
                </p:nvSpPr>
                <p:spPr>
                  <a:xfrm>
                    <a:off x="6658637" y="2255458"/>
                    <a:ext cx="781335" cy="8205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7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54921" y="2351795"/>
                    <a:ext cx="396230" cy="64126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3088843" y="1562075"/>
                  <a:ext cx="709059" cy="684794"/>
                  <a:chOff x="2555287" y="533400"/>
                  <a:chExt cx="709059" cy="684794"/>
                </a:xfrm>
              </p:grpSpPr>
              <p:sp>
                <p:nvSpPr>
                  <p:cNvPr id="60" name="Oval 59"/>
                  <p:cNvSpPr/>
                  <p:nvPr/>
                </p:nvSpPr>
                <p:spPr>
                  <a:xfrm>
                    <a:off x="2555287" y="533400"/>
                    <a:ext cx="709059" cy="6847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" name="Picture 4" descr="Image result for thermal storage icon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10000" r="90000">
                                <a14:foregroundMark x1="54444" y1="32778" x2="54444" y2="32778"/>
                                <a14:foregroundMark x1="46667" y1="67778" x2="46667" y2="67778"/>
                                <a14:foregroundMark x1="57778" y1="75556" x2="57778" y2="75556"/>
                                <a14:foregroundMark x1="61111" y1="58889" x2="61111" y2="58889"/>
                              </a14:backgroundRemoval>
                            </a14:imgEffect>
                            <a14:imgEffect>
                              <a14:saturation sat="66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322" t="8343" r="15215" b="6147"/>
                  <a:stretch/>
                </p:blipFill>
                <p:spPr bwMode="auto">
                  <a:xfrm>
                    <a:off x="2620264" y="579327"/>
                    <a:ext cx="541389" cy="6388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2049" name="Flowchart: Connector 2048"/>
              <p:cNvSpPr/>
              <p:nvPr/>
            </p:nvSpPr>
            <p:spPr>
              <a:xfrm>
                <a:off x="5638800" y="3002281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2" name="Straight Connector 2051"/>
              <p:cNvCxnSpPr>
                <a:stCxn id="71" idx="5"/>
              </p:cNvCxnSpPr>
              <p:nvPr/>
            </p:nvCxnSpPr>
            <p:spPr>
              <a:xfrm>
                <a:off x="2020224" y="1791624"/>
                <a:ext cx="321073" cy="2886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5" idx="7"/>
              </p:cNvCxnSpPr>
              <p:nvPr/>
            </p:nvCxnSpPr>
            <p:spPr>
              <a:xfrm flipV="1">
                <a:off x="1791624" y="2096424"/>
                <a:ext cx="539397" cy="6304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Connector 69"/>
              <p:cNvSpPr/>
              <p:nvPr/>
            </p:nvSpPr>
            <p:spPr>
              <a:xfrm>
                <a:off x="5943600" y="236220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Connector 70"/>
              <p:cNvSpPr/>
              <p:nvPr/>
            </p:nvSpPr>
            <p:spPr>
              <a:xfrm>
                <a:off x="1981200" y="175260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lowchart: Connector 71"/>
              <p:cNvSpPr/>
              <p:nvPr/>
            </p:nvSpPr>
            <p:spPr>
              <a:xfrm>
                <a:off x="5745481" y="182880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lowchart: Connector 72"/>
              <p:cNvSpPr/>
              <p:nvPr/>
            </p:nvSpPr>
            <p:spPr>
              <a:xfrm>
                <a:off x="2392681" y="2697481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/>
              <p:cNvSpPr/>
              <p:nvPr/>
            </p:nvSpPr>
            <p:spPr>
              <a:xfrm>
                <a:off x="6812281" y="2567778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lowchart: Connector 74"/>
              <p:cNvSpPr/>
              <p:nvPr/>
            </p:nvSpPr>
            <p:spPr>
              <a:xfrm>
                <a:off x="1752600" y="2720178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Connector 75"/>
              <p:cNvSpPr/>
              <p:nvPr/>
            </p:nvSpPr>
            <p:spPr>
              <a:xfrm>
                <a:off x="6278881" y="205740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/>
              <p:cNvSpPr/>
              <p:nvPr/>
            </p:nvSpPr>
            <p:spPr>
              <a:xfrm>
                <a:off x="5974081" y="3024978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Connector 77"/>
              <p:cNvSpPr/>
              <p:nvPr/>
            </p:nvSpPr>
            <p:spPr>
              <a:xfrm>
                <a:off x="2316481" y="205740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Connector 78"/>
              <p:cNvSpPr/>
              <p:nvPr/>
            </p:nvSpPr>
            <p:spPr>
              <a:xfrm>
                <a:off x="2362200" y="3329778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/>
              <p:cNvSpPr/>
              <p:nvPr/>
            </p:nvSpPr>
            <p:spPr>
              <a:xfrm>
                <a:off x="2926081" y="304800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lowchart: Connector 80"/>
              <p:cNvSpPr/>
              <p:nvPr/>
            </p:nvSpPr>
            <p:spPr>
              <a:xfrm>
                <a:off x="2773681" y="2133600"/>
                <a:ext cx="45719" cy="4571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>
                <a:stCxn id="78" idx="5"/>
                <a:endCxn id="81" idx="1"/>
              </p:cNvCxnSpPr>
              <p:nvPr/>
            </p:nvCxnSpPr>
            <p:spPr>
              <a:xfrm>
                <a:off x="2355505" y="2096424"/>
                <a:ext cx="424871" cy="438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endCxn id="77" idx="7"/>
              </p:cNvCxnSpPr>
              <p:nvPr/>
            </p:nvCxnSpPr>
            <p:spPr>
              <a:xfrm flipH="1">
                <a:off x="6013105" y="2105225"/>
                <a:ext cx="288635" cy="9264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endCxn id="60" idx="2"/>
              </p:cNvCxnSpPr>
              <p:nvPr/>
            </p:nvCxnSpPr>
            <p:spPr>
              <a:xfrm flipV="1">
                <a:off x="2357383" y="1985176"/>
                <a:ext cx="987578" cy="789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438400" y="2736505"/>
                <a:ext cx="879222" cy="3114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81" idx="5"/>
                <a:endCxn id="80" idx="0"/>
              </p:cNvCxnSpPr>
              <p:nvPr/>
            </p:nvCxnSpPr>
            <p:spPr>
              <a:xfrm>
                <a:off x="2812705" y="2172624"/>
                <a:ext cx="136236" cy="8753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81" idx="6"/>
                <a:endCxn id="14" idx="2"/>
              </p:cNvCxnSpPr>
              <p:nvPr/>
            </p:nvCxnSpPr>
            <p:spPr>
              <a:xfrm>
                <a:off x="2819400" y="2156460"/>
                <a:ext cx="382191" cy="3992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79" idx="7"/>
              </p:cNvCxnSpPr>
              <p:nvPr/>
            </p:nvCxnSpPr>
            <p:spPr>
              <a:xfrm flipV="1">
                <a:off x="2401224" y="2103120"/>
                <a:ext cx="934713" cy="12333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7" idx="2"/>
              </p:cNvCxnSpPr>
              <p:nvPr/>
            </p:nvCxnSpPr>
            <p:spPr>
              <a:xfrm flipH="1">
                <a:off x="2384599" y="3317078"/>
                <a:ext cx="801890" cy="35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80" idx="7"/>
                <a:endCxn id="14" idx="4"/>
              </p:cNvCxnSpPr>
              <p:nvPr/>
            </p:nvCxnSpPr>
            <p:spPr>
              <a:xfrm flipV="1">
                <a:off x="2965105" y="2824996"/>
                <a:ext cx="520404" cy="2296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79" idx="1"/>
              </p:cNvCxnSpPr>
              <p:nvPr/>
            </p:nvCxnSpPr>
            <p:spPr>
              <a:xfrm flipH="1" flipV="1">
                <a:off x="1754873" y="2743038"/>
                <a:ext cx="614022" cy="5934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endCxn id="80" idx="1"/>
              </p:cNvCxnSpPr>
              <p:nvPr/>
            </p:nvCxnSpPr>
            <p:spPr>
              <a:xfrm>
                <a:off x="1791624" y="2743200"/>
                <a:ext cx="1141152" cy="3114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32" idx="6"/>
                <a:endCxn id="72" idx="6"/>
              </p:cNvCxnSpPr>
              <p:nvPr/>
            </p:nvCxnSpPr>
            <p:spPr>
              <a:xfrm flipV="1">
                <a:off x="5585701" y="1851660"/>
                <a:ext cx="205499" cy="1335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stCxn id="76" idx="0"/>
              </p:cNvCxnSpPr>
              <p:nvPr/>
            </p:nvCxnSpPr>
            <p:spPr>
              <a:xfrm flipH="1" flipV="1">
                <a:off x="5787268" y="1869183"/>
                <a:ext cx="514473" cy="1882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stCxn id="76" idx="4"/>
              </p:cNvCxnSpPr>
              <p:nvPr/>
            </p:nvCxnSpPr>
            <p:spPr>
              <a:xfrm flipH="1">
                <a:off x="5989319" y="2103119"/>
                <a:ext cx="312422" cy="2657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endCxn id="2049" idx="7"/>
              </p:cNvCxnSpPr>
              <p:nvPr/>
            </p:nvCxnSpPr>
            <p:spPr>
              <a:xfrm flipH="1">
                <a:off x="5677824" y="2388870"/>
                <a:ext cx="296258" cy="6201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endCxn id="70" idx="6"/>
              </p:cNvCxnSpPr>
              <p:nvPr/>
            </p:nvCxnSpPr>
            <p:spPr>
              <a:xfrm flipH="1" flipV="1">
                <a:off x="5989319" y="2385060"/>
                <a:ext cx="851990" cy="1971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endCxn id="34" idx="6"/>
              </p:cNvCxnSpPr>
              <p:nvPr/>
            </p:nvCxnSpPr>
            <p:spPr>
              <a:xfrm flipH="1">
                <a:off x="5526170" y="3054695"/>
                <a:ext cx="440289" cy="942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58" idx="4"/>
                <a:endCxn id="2049" idx="0"/>
              </p:cNvCxnSpPr>
              <p:nvPr/>
            </p:nvCxnSpPr>
            <p:spPr>
              <a:xfrm>
                <a:off x="5459586" y="2841195"/>
                <a:ext cx="202074" cy="161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Connector 60"/>
            <p:cNvCxnSpPr/>
            <p:nvPr/>
          </p:nvCxnSpPr>
          <p:spPr>
            <a:xfrm flipH="1">
              <a:off x="5677825" y="2603046"/>
              <a:ext cx="1134456" cy="4330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371600" y="2172624"/>
              <a:ext cx="381000" cy="57078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447800" y="3365257"/>
              <a:ext cx="935716" cy="26775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1676400" y="1771592"/>
              <a:ext cx="311495" cy="4010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853072" y="2601038"/>
              <a:ext cx="690728" cy="49268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6344579" y="2024640"/>
              <a:ext cx="1046821" cy="3946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994570" y="3041988"/>
              <a:ext cx="690728" cy="49268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13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163661" y="-64152"/>
            <a:ext cx="13305073" cy="3061120"/>
            <a:chOff x="-2133600" y="1826907"/>
            <a:chExt cx="13305073" cy="3061120"/>
          </a:xfrm>
        </p:grpSpPr>
        <p:grpSp>
          <p:nvGrpSpPr>
            <p:cNvPr id="63" name="Group 62"/>
            <p:cNvGrpSpPr/>
            <p:nvPr/>
          </p:nvGrpSpPr>
          <p:grpSpPr>
            <a:xfrm>
              <a:off x="3200400" y="2133600"/>
              <a:ext cx="2587893" cy="2151468"/>
              <a:chOff x="2890959" y="1544126"/>
              <a:chExt cx="2995906" cy="2515415"/>
            </a:xfrm>
          </p:grpSpPr>
          <p:pic>
            <p:nvPicPr>
              <p:cNvPr id="55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00" b="98680" l="7092" r="92908">
                            <a14:foregroundMark x1="64894" y1="93069" x2="64894" y2="93069"/>
                            <a14:foregroundMark x1="62057" y1="98680" x2="62057" y2="98680"/>
                            <a14:foregroundMark x1="93617" y1="65677" x2="93617" y2="65677"/>
                            <a14:foregroundMark x1="62057" y1="7921" x2="62057" y2="7921"/>
                            <a14:foregroundMark x1="44681" y1="16832" x2="44681" y2="16832"/>
                            <a14:foregroundMark x1="34043" y1="16172" x2="34043" y2="16172"/>
                            <a14:foregroundMark x1="41135" y1="26403" x2="41135" y2="26403"/>
                            <a14:foregroundMark x1="42908" y1="46205" x2="42908" y2="46205"/>
                            <a14:foregroundMark x1="28369" y1="55446" x2="28369" y2="55446"/>
                            <a14:foregroundMark x1="33688" y1="64686" x2="33688" y2="64686"/>
                            <a14:foregroundMark x1="43617" y1="84818" x2="43617" y2="84818"/>
                            <a14:foregroundMark x1="43617" y1="94719" x2="43617" y2="94719"/>
                            <a14:foregroundMark x1="19504" y1="57096" x2="19504" y2="57096"/>
                            <a14:foregroundMark x1="14184" y1="66007" x2="14184" y2="66007"/>
                            <a14:foregroundMark x1="27305" y1="14851" x2="27305" y2="14851"/>
                            <a14:foregroundMark x1="17376" y1="33663" x2="17376" y2="33663"/>
                            <a14:foregroundMark x1="10993" y1="40264" x2="10993" y2="40264"/>
                            <a14:foregroundMark x1="31206" y1="39604" x2="31206" y2="39604"/>
                            <a14:foregroundMark x1="37589" y1="51485" x2="37589" y2="51485"/>
                            <a14:foregroundMark x1="40426" y1="10891" x2="40426" y2="10891"/>
                            <a14:foregroundMark x1="41489" y1="16502" x2="41489" y2="16502"/>
                            <a14:foregroundMark x1="46099" y1="25743" x2="46099" y2="25743"/>
                            <a14:foregroundMark x1="44681" y1="42244" x2="44681" y2="42244"/>
                            <a14:foregroundMark x1="38298" y1="41254" x2="38298" y2="41254"/>
                            <a14:foregroundMark x1="45035" y1="74587" x2="45035" y2="74587"/>
                            <a14:foregroundMark x1="37234" y1="67987" x2="37234" y2="67987"/>
                            <a14:foregroundMark x1="12411" y1="71287" x2="12411" y2="71287"/>
                            <a14:foregroundMark x1="27660" y1="82508" x2="27660" y2="82508"/>
                            <a14:foregroundMark x1="16312" y1="72607" x2="16312" y2="72607"/>
                            <a14:backgroundMark x1="14539" y1="92739" x2="14539" y2="927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443374" y="1544127"/>
                <a:ext cx="2161050" cy="23219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2890959" y="3135934"/>
                <a:ext cx="933425" cy="923607"/>
                <a:chOff x="3510599" y="1207198"/>
                <a:chExt cx="1539073" cy="1571901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3510599" y="1207198"/>
                  <a:ext cx="1539073" cy="157190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" name="Picture 6" descr="Image result for cooler icon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7921" y="1294358"/>
                  <a:ext cx="1382357" cy="13823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2909817" y="2287353"/>
                <a:ext cx="709059" cy="684794"/>
                <a:chOff x="5513694" y="3075176"/>
                <a:chExt cx="1364776" cy="1305757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5513694" y="3075176"/>
                  <a:ext cx="1364776" cy="1305757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" name="Picture 2" descr="Image result for hvac icon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2570" y="3316734"/>
                  <a:ext cx="800861" cy="800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5177490" y="1544126"/>
                <a:ext cx="709375" cy="720692"/>
                <a:chOff x="5184189" y="3555379"/>
                <a:chExt cx="864029" cy="861487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5184189" y="3555379"/>
                  <a:ext cx="864029" cy="861487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" name="Picture 24" descr="Image result for solar panels on vector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58035" y="3713494"/>
                  <a:ext cx="511762" cy="511763"/>
                </a:xfrm>
                <a:prstGeom prst="rect">
                  <a:avLst/>
                </a:prstGeom>
                <a:solidFill>
                  <a:srgbClr val="FFFFFF"/>
                </a:solidFill>
                <a:extLst/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5136173" y="3049802"/>
                <a:ext cx="676354" cy="668336"/>
                <a:chOff x="6182974" y="2779099"/>
                <a:chExt cx="831949" cy="790043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6182974" y="2779099"/>
                  <a:ext cx="831949" cy="790043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5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50274" y="2891800"/>
                  <a:ext cx="520778" cy="4993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6" name="Group 55"/>
              <p:cNvGrpSpPr/>
              <p:nvPr/>
            </p:nvGrpSpPr>
            <p:grpSpPr>
              <a:xfrm>
                <a:off x="5272733" y="2377159"/>
                <a:ext cx="609600" cy="615582"/>
                <a:chOff x="6464006" y="2255458"/>
                <a:chExt cx="781335" cy="820535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6464006" y="2255458"/>
                  <a:ext cx="781335" cy="820535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7" name="Picture 2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0290" y="2351795"/>
                  <a:ext cx="396230" cy="6412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2" name="Group 61"/>
              <p:cNvGrpSpPr/>
              <p:nvPr/>
            </p:nvGrpSpPr>
            <p:grpSpPr>
              <a:xfrm>
                <a:off x="3088843" y="1562075"/>
                <a:ext cx="709059" cy="684794"/>
                <a:chOff x="2555287" y="533400"/>
                <a:chExt cx="709059" cy="684794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555287" y="533400"/>
                  <a:ext cx="709059" cy="684794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4" descr="Image result for thermal storage icon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54444" y1="32778" x2="54444" y2="32778"/>
                              <a14:foregroundMark x1="46667" y1="67778" x2="46667" y2="67778"/>
                              <a14:foregroundMark x1="57778" y1="75556" x2="57778" y2="75556"/>
                              <a14:foregroundMark x1="61111" y1="58889" x2="61111" y2="58889"/>
                            </a14:backgroundRemoval>
                          </a14:imgEffect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322" t="8343" r="15215" b="6147"/>
                <a:stretch/>
              </p:blipFill>
              <p:spPr bwMode="auto">
                <a:xfrm>
                  <a:off x="2620264" y="579327"/>
                  <a:ext cx="541389" cy="6388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7" name="Dots01@4x.png" descr="Dots01@4x.png"/>
            <p:cNvPicPr>
              <a:picLocks noChangeAspect="1"/>
            </p:cNvPicPr>
            <p:nvPr/>
          </p:nvPicPr>
          <p:blipFill rotWithShape="1"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  <a:extLst/>
            </a:blip>
            <a:srcRect r="24822"/>
            <a:stretch/>
          </p:blipFill>
          <p:spPr>
            <a:xfrm rot="10800000" flipH="1">
              <a:off x="-2133600" y="2514839"/>
              <a:ext cx="5510691" cy="237318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8" name="Dots01@4x.png" descr="Dots01@4x.png"/>
            <p:cNvPicPr>
              <a:picLocks noChangeAspect="1"/>
            </p:cNvPicPr>
            <p:nvPr/>
          </p:nvPicPr>
          <p:blipFill rotWithShape="1"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  <a:extLst/>
            </a:blip>
            <a:srcRect r="24822"/>
            <a:stretch/>
          </p:blipFill>
          <p:spPr>
            <a:xfrm rot="652467" flipH="1">
              <a:off x="5660782" y="1826907"/>
              <a:ext cx="5510691" cy="2373188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-2194201" y="3162616"/>
            <a:ext cx="13305073" cy="3061120"/>
            <a:chOff x="-2194201" y="3162616"/>
            <a:chExt cx="13305073" cy="3061120"/>
          </a:xfrm>
        </p:grpSpPr>
        <p:grpSp>
          <p:nvGrpSpPr>
            <p:cNvPr id="87" name="Group 86"/>
            <p:cNvGrpSpPr/>
            <p:nvPr/>
          </p:nvGrpSpPr>
          <p:grpSpPr>
            <a:xfrm>
              <a:off x="-2194201" y="3162616"/>
              <a:ext cx="13305073" cy="3061120"/>
              <a:chOff x="-2133600" y="1826907"/>
              <a:chExt cx="13305073" cy="306112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3200400" y="2133600"/>
                <a:ext cx="2587893" cy="2151468"/>
                <a:chOff x="2890959" y="1544126"/>
                <a:chExt cx="2995906" cy="2515415"/>
              </a:xfrm>
            </p:grpSpPr>
            <p:pic>
              <p:nvPicPr>
                <p:cNvPr id="92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300" b="98680" l="7092" r="92908">
                              <a14:foregroundMark x1="64894" y1="93069" x2="64894" y2="93069"/>
                              <a14:foregroundMark x1="62057" y1="98680" x2="62057" y2="98680"/>
                              <a14:foregroundMark x1="93617" y1="65677" x2="93617" y2="65677"/>
                              <a14:foregroundMark x1="62057" y1="7921" x2="62057" y2="7921"/>
                              <a14:foregroundMark x1="44681" y1="16832" x2="44681" y2="16832"/>
                              <a14:foregroundMark x1="34043" y1="16172" x2="34043" y2="16172"/>
                              <a14:foregroundMark x1="41135" y1="26403" x2="41135" y2="26403"/>
                              <a14:foregroundMark x1="42908" y1="46205" x2="42908" y2="46205"/>
                              <a14:foregroundMark x1="28369" y1="55446" x2="28369" y2="55446"/>
                              <a14:foregroundMark x1="33688" y1="64686" x2="33688" y2="64686"/>
                              <a14:foregroundMark x1="43617" y1="84818" x2="43617" y2="84818"/>
                              <a14:foregroundMark x1="43617" y1="94719" x2="43617" y2="94719"/>
                              <a14:foregroundMark x1="19504" y1="57096" x2="19504" y2="57096"/>
                              <a14:foregroundMark x1="14184" y1="66007" x2="14184" y2="66007"/>
                              <a14:foregroundMark x1="27305" y1="14851" x2="27305" y2="14851"/>
                              <a14:foregroundMark x1="17376" y1="33663" x2="17376" y2="33663"/>
                              <a14:foregroundMark x1="10993" y1="40264" x2="10993" y2="40264"/>
                              <a14:foregroundMark x1="31206" y1="39604" x2="31206" y2="39604"/>
                              <a14:foregroundMark x1="37589" y1="51485" x2="37589" y2="51485"/>
                              <a14:foregroundMark x1="40426" y1="10891" x2="40426" y2="10891"/>
                              <a14:foregroundMark x1="41489" y1="16502" x2="41489" y2="16502"/>
                              <a14:foregroundMark x1="46099" y1="25743" x2="46099" y2="25743"/>
                              <a14:foregroundMark x1="44681" y1="42244" x2="44681" y2="42244"/>
                              <a14:foregroundMark x1="38298" y1="41254" x2="38298" y2="41254"/>
                              <a14:foregroundMark x1="45035" y1="74587" x2="45035" y2="74587"/>
                              <a14:foregroundMark x1="37234" y1="67987" x2="37234" y2="67987"/>
                              <a14:foregroundMark x1="12411" y1="71287" x2="12411" y2="71287"/>
                              <a14:foregroundMark x1="27660" y1="82508" x2="27660" y2="82508"/>
                              <a14:foregroundMark x1="16312" y1="72607" x2="16312" y2="72607"/>
                              <a14:backgroundMark x1="14539" y1="92739" x2="14539" y2="927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443374" y="1544127"/>
                  <a:ext cx="2161050" cy="2321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94" name="Group 93"/>
                <p:cNvGrpSpPr/>
                <p:nvPr/>
              </p:nvGrpSpPr>
              <p:grpSpPr>
                <a:xfrm>
                  <a:off x="2890959" y="3135934"/>
                  <a:ext cx="933425" cy="923607"/>
                  <a:chOff x="3510599" y="1207198"/>
                  <a:chExt cx="1539073" cy="1571901"/>
                </a:xfrm>
              </p:grpSpPr>
              <p:sp>
                <p:nvSpPr>
                  <p:cNvPr id="115" name="Oval 114"/>
                  <p:cNvSpPr/>
                  <p:nvPr/>
                </p:nvSpPr>
                <p:spPr>
                  <a:xfrm>
                    <a:off x="3510599" y="1207198"/>
                    <a:ext cx="1539073" cy="157190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17" name="Picture 6" descr="Image result for cooler icon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encilSketch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37921" y="1294358"/>
                    <a:ext cx="1382357" cy="138235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2909817" y="2287353"/>
                  <a:ext cx="709059" cy="684794"/>
                  <a:chOff x="5513694" y="3075176"/>
                  <a:chExt cx="1364776" cy="1305757"/>
                </a:xfrm>
              </p:grpSpPr>
              <p:sp>
                <p:nvSpPr>
                  <p:cNvPr id="113" name="Oval 112"/>
                  <p:cNvSpPr/>
                  <p:nvPr/>
                </p:nvSpPr>
                <p:spPr>
                  <a:xfrm>
                    <a:off x="5513694" y="3075176"/>
                    <a:ext cx="1364776" cy="13057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14" name="Picture 2" descr="Image result for hvac icon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92570" y="3316734"/>
                    <a:ext cx="800861" cy="8008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5177490" y="1544126"/>
                  <a:ext cx="709375" cy="720692"/>
                  <a:chOff x="5184189" y="3555379"/>
                  <a:chExt cx="864029" cy="861487"/>
                </a:xfrm>
              </p:grpSpPr>
              <p:sp>
                <p:nvSpPr>
                  <p:cNvPr id="111" name="Oval 110"/>
                  <p:cNvSpPr/>
                  <p:nvPr/>
                </p:nvSpPr>
                <p:spPr>
                  <a:xfrm>
                    <a:off x="5184189" y="3555379"/>
                    <a:ext cx="864029" cy="86148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12" name="Picture 24" descr="Image result for solar panels on vector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58035" y="3713494"/>
                    <a:ext cx="511762" cy="511763"/>
                  </a:xfrm>
                  <a:prstGeom prst="rect">
                    <a:avLst/>
                  </a:prstGeom>
                  <a:solidFill>
                    <a:srgbClr val="FFFFFF"/>
                  </a:solidFill>
                  <a:extLst/>
                </p:spPr>
              </p:pic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5136173" y="3049802"/>
                  <a:ext cx="676354" cy="668336"/>
                  <a:chOff x="6182974" y="2779099"/>
                  <a:chExt cx="831949" cy="790043"/>
                </a:xfrm>
              </p:grpSpPr>
              <p:sp>
                <p:nvSpPr>
                  <p:cNvPr id="107" name="Oval 106"/>
                  <p:cNvSpPr/>
                  <p:nvPr/>
                </p:nvSpPr>
                <p:spPr>
                  <a:xfrm>
                    <a:off x="6182974" y="2779099"/>
                    <a:ext cx="831949" cy="790043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8" name="Picture 1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50274" y="2891800"/>
                    <a:ext cx="520778" cy="49935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00" name="Group 99"/>
                <p:cNvGrpSpPr/>
                <p:nvPr/>
              </p:nvGrpSpPr>
              <p:grpSpPr>
                <a:xfrm>
                  <a:off x="5272733" y="2377159"/>
                  <a:ext cx="609600" cy="615582"/>
                  <a:chOff x="6464006" y="2255458"/>
                  <a:chExt cx="781335" cy="820535"/>
                </a:xfrm>
              </p:grpSpPr>
              <p:sp>
                <p:nvSpPr>
                  <p:cNvPr id="105" name="Oval 104"/>
                  <p:cNvSpPr/>
                  <p:nvPr/>
                </p:nvSpPr>
                <p:spPr>
                  <a:xfrm>
                    <a:off x="6464006" y="2255458"/>
                    <a:ext cx="781335" cy="8205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6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60290" y="2351795"/>
                    <a:ext cx="396230" cy="641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01" name="Group 100"/>
                <p:cNvGrpSpPr/>
                <p:nvPr/>
              </p:nvGrpSpPr>
              <p:grpSpPr>
                <a:xfrm>
                  <a:off x="3088843" y="1562075"/>
                  <a:ext cx="709059" cy="684794"/>
                  <a:chOff x="2555287" y="533400"/>
                  <a:chExt cx="709059" cy="684794"/>
                </a:xfrm>
              </p:grpSpPr>
              <p:sp>
                <p:nvSpPr>
                  <p:cNvPr id="102" name="Oval 101"/>
                  <p:cNvSpPr/>
                  <p:nvPr/>
                </p:nvSpPr>
                <p:spPr>
                  <a:xfrm>
                    <a:off x="2555287" y="533400"/>
                    <a:ext cx="709059" cy="6847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4" name="Picture 103" descr="Image result for thermal storage icon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10000" b="90000" l="10000" r="90000">
                                <a14:foregroundMark x1="54444" y1="32778" x2="54444" y2="32778"/>
                                <a14:foregroundMark x1="46667" y1="67778" x2="46667" y2="67778"/>
                                <a14:foregroundMark x1="57778" y1="75556" x2="57778" y2="75556"/>
                                <a14:foregroundMark x1="61111" y1="58889" x2="61111" y2="58889"/>
                              </a14:backgroundRemoval>
                            </a14:imgEffect>
                            <a14:imgEffect>
                              <a14:saturation sat="66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322" t="8343" r="15215" b="6147"/>
                  <a:stretch/>
                </p:blipFill>
                <p:spPr bwMode="auto">
                  <a:xfrm>
                    <a:off x="2620264" y="579327"/>
                    <a:ext cx="541389" cy="6388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90" name="Dots01@4x.png" descr="Dots01@4x.png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/>
              </a:blip>
              <a:srcRect r="24822"/>
              <a:stretch/>
            </p:blipFill>
            <p:spPr>
              <a:xfrm rot="10800000" flipH="1">
                <a:off x="-2133600" y="2514839"/>
                <a:ext cx="5510691" cy="237318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91" name="Dots01@4x.png" descr="Dots01@4x.png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/>
              </a:blip>
              <a:srcRect r="24822"/>
              <a:stretch/>
            </p:blipFill>
            <p:spPr>
              <a:xfrm rot="652467" flipH="1">
                <a:off x="5660782" y="1826907"/>
                <a:ext cx="5510691" cy="2373188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295400" y="3276600"/>
              <a:ext cx="6477000" cy="2438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91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194201" y="3162616"/>
            <a:ext cx="13305073" cy="3061120"/>
            <a:chOff x="-2194201" y="3162616"/>
            <a:chExt cx="13305073" cy="3061120"/>
          </a:xfrm>
        </p:grpSpPr>
        <p:sp>
          <p:nvSpPr>
            <p:cNvPr id="10" name="Rectangle 9"/>
            <p:cNvSpPr/>
            <p:nvPr/>
          </p:nvSpPr>
          <p:spPr>
            <a:xfrm>
              <a:off x="1295400" y="3276600"/>
              <a:ext cx="6477000" cy="243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-2194201" y="3162616"/>
              <a:ext cx="13305073" cy="3061120"/>
              <a:chOff x="-2133600" y="1826907"/>
              <a:chExt cx="13305073" cy="306112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3200400" y="2133600"/>
                <a:ext cx="2587893" cy="2151468"/>
                <a:chOff x="2890959" y="1544126"/>
                <a:chExt cx="2995906" cy="2515415"/>
              </a:xfrm>
            </p:grpSpPr>
            <p:pic>
              <p:nvPicPr>
                <p:cNvPr id="92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300" b="98680" l="7092" r="92908">
                              <a14:foregroundMark x1="64894" y1="93069" x2="64894" y2="93069"/>
                              <a14:foregroundMark x1="62057" y1="98680" x2="62057" y2="98680"/>
                              <a14:foregroundMark x1="93617" y1="65677" x2="93617" y2="65677"/>
                              <a14:foregroundMark x1="62057" y1="7921" x2="62057" y2="7921"/>
                              <a14:foregroundMark x1="44681" y1="16832" x2="44681" y2="16832"/>
                              <a14:foregroundMark x1="34043" y1="16172" x2="34043" y2="16172"/>
                              <a14:foregroundMark x1="41135" y1="26403" x2="41135" y2="26403"/>
                              <a14:foregroundMark x1="42908" y1="46205" x2="42908" y2="46205"/>
                              <a14:foregroundMark x1="28369" y1="55446" x2="28369" y2="55446"/>
                              <a14:foregroundMark x1="33688" y1="64686" x2="33688" y2="64686"/>
                              <a14:foregroundMark x1="43617" y1="84818" x2="43617" y2="84818"/>
                              <a14:foregroundMark x1="43617" y1="94719" x2="43617" y2="94719"/>
                              <a14:foregroundMark x1="19504" y1="57096" x2="19504" y2="57096"/>
                              <a14:foregroundMark x1="14184" y1="66007" x2="14184" y2="66007"/>
                              <a14:foregroundMark x1="27305" y1="14851" x2="27305" y2="14851"/>
                              <a14:foregroundMark x1="17376" y1="33663" x2="17376" y2="33663"/>
                              <a14:foregroundMark x1="10993" y1="40264" x2="10993" y2="40264"/>
                              <a14:foregroundMark x1="31206" y1="39604" x2="31206" y2="39604"/>
                              <a14:foregroundMark x1="37589" y1="51485" x2="37589" y2="51485"/>
                              <a14:foregroundMark x1="40426" y1="10891" x2="40426" y2="10891"/>
                              <a14:foregroundMark x1="41489" y1="16502" x2="41489" y2="16502"/>
                              <a14:foregroundMark x1="46099" y1="25743" x2="46099" y2="25743"/>
                              <a14:foregroundMark x1="44681" y1="42244" x2="44681" y2="42244"/>
                              <a14:foregroundMark x1="38298" y1="41254" x2="38298" y2="41254"/>
                              <a14:foregroundMark x1="45035" y1="74587" x2="45035" y2="74587"/>
                              <a14:foregroundMark x1="37234" y1="67987" x2="37234" y2="67987"/>
                              <a14:foregroundMark x1="12411" y1="71287" x2="12411" y2="71287"/>
                              <a14:foregroundMark x1="27660" y1="82508" x2="27660" y2="82508"/>
                              <a14:foregroundMark x1="16312" y1="72607" x2="16312" y2="72607"/>
                              <a14:backgroundMark x1="14539" y1="92739" x2="14539" y2="927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443374" y="1544127"/>
                  <a:ext cx="2161050" cy="2321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94" name="Group 93"/>
                <p:cNvGrpSpPr/>
                <p:nvPr/>
              </p:nvGrpSpPr>
              <p:grpSpPr>
                <a:xfrm>
                  <a:off x="2890959" y="3135934"/>
                  <a:ext cx="933425" cy="923607"/>
                  <a:chOff x="3510599" y="1207198"/>
                  <a:chExt cx="1539073" cy="1571901"/>
                </a:xfrm>
              </p:grpSpPr>
              <p:sp>
                <p:nvSpPr>
                  <p:cNvPr id="115" name="Oval 114"/>
                  <p:cNvSpPr/>
                  <p:nvPr/>
                </p:nvSpPr>
                <p:spPr>
                  <a:xfrm>
                    <a:off x="3510599" y="1207198"/>
                    <a:ext cx="1539073" cy="157190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17" name="Picture 6" descr="Image result for cooler icon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encilSketch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37921" y="1294358"/>
                    <a:ext cx="1382357" cy="138235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2909817" y="2287353"/>
                  <a:ext cx="709059" cy="684794"/>
                  <a:chOff x="5513694" y="3075176"/>
                  <a:chExt cx="1364776" cy="1305757"/>
                </a:xfrm>
              </p:grpSpPr>
              <p:sp>
                <p:nvSpPr>
                  <p:cNvPr id="113" name="Oval 112"/>
                  <p:cNvSpPr/>
                  <p:nvPr/>
                </p:nvSpPr>
                <p:spPr>
                  <a:xfrm>
                    <a:off x="5513694" y="3075176"/>
                    <a:ext cx="1364776" cy="13057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14" name="Picture 2" descr="Image result for hvac icon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92570" y="3316734"/>
                    <a:ext cx="800861" cy="8008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5177490" y="1544126"/>
                  <a:ext cx="709375" cy="720692"/>
                  <a:chOff x="5184189" y="3555379"/>
                  <a:chExt cx="864029" cy="861487"/>
                </a:xfrm>
              </p:grpSpPr>
              <p:sp>
                <p:nvSpPr>
                  <p:cNvPr id="111" name="Oval 110"/>
                  <p:cNvSpPr/>
                  <p:nvPr/>
                </p:nvSpPr>
                <p:spPr>
                  <a:xfrm>
                    <a:off x="5184189" y="3555379"/>
                    <a:ext cx="864029" cy="86148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12" name="Picture 24" descr="Image result for solar panels on vector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58035" y="3713494"/>
                    <a:ext cx="511762" cy="511763"/>
                  </a:xfrm>
                  <a:prstGeom prst="rect">
                    <a:avLst/>
                  </a:prstGeom>
                  <a:solidFill>
                    <a:srgbClr val="FFFFFF"/>
                  </a:solidFill>
                  <a:extLst/>
                </p:spPr>
              </p:pic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5136173" y="3049802"/>
                  <a:ext cx="676354" cy="668336"/>
                  <a:chOff x="6182974" y="2779099"/>
                  <a:chExt cx="831949" cy="790043"/>
                </a:xfrm>
              </p:grpSpPr>
              <p:sp>
                <p:nvSpPr>
                  <p:cNvPr id="107" name="Oval 106"/>
                  <p:cNvSpPr/>
                  <p:nvPr/>
                </p:nvSpPr>
                <p:spPr>
                  <a:xfrm>
                    <a:off x="6182974" y="2779099"/>
                    <a:ext cx="831949" cy="790043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8" name="Picture 1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50274" y="2891800"/>
                    <a:ext cx="520778" cy="49935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00" name="Group 99"/>
                <p:cNvGrpSpPr/>
                <p:nvPr/>
              </p:nvGrpSpPr>
              <p:grpSpPr>
                <a:xfrm>
                  <a:off x="5272733" y="2377159"/>
                  <a:ext cx="609600" cy="615582"/>
                  <a:chOff x="6464006" y="2255458"/>
                  <a:chExt cx="781335" cy="820535"/>
                </a:xfrm>
              </p:grpSpPr>
              <p:sp>
                <p:nvSpPr>
                  <p:cNvPr id="105" name="Oval 104"/>
                  <p:cNvSpPr/>
                  <p:nvPr/>
                </p:nvSpPr>
                <p:spPr>
                  <a:xfrm>
                    <a:off x="6464006" y="2255458"/>
                    <a:ext cx="781335" cy="8205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6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60290" y="2351795"/>
                    <a:ext cx="396230" cy="641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01" name="Group 100"/>
                <p:cNvGrpSpPr/>
                <p:nvPr/>
              </p:nvGrpSpPr>
              <p:grpSpPr>
                <a:xfrm>
                  <a:off x="3088843" y="1562075"/>
                  <a:ext cx="709059" cy="684794"/>
                  <a:chOff x="2555287" y="533400"/>
                  <a:chExt cx="709059" cy="684794"/>
                </a:xfrm>
              </p:grpSpPr>
              <p:sp>
                <p:nvSpPr>
                  <p:cNvPr id="102" name="Oval 101"/>
                  <p:cNvSpPr/>
                  <p:nvPr/>
                </p:nvSpPr>
                <p:spPr>
                  <a:xfrm>
                    <a:off x="2555287" y="533400"/>
                    <a:ext cx="709059" cy="6847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4" name="Picture 103" descr="Image result for thermal storage icon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10000" b="90000" l="10000" r="90000">
                                <a14:foregroundMark x1="54444" y1="32778" x2="54444" y2="32778"/>
                                <a14:foregroundMark x1="46667" y1="67778" x2="46667" y2="67778"/>
                                <a14:foregroundMark x1="57778" y1="75556" x2="57778" y2="75556"/>
                                <a14:foregroundMark x1="61111" y1="58889" x2="61111" y2="58889"/>
                              </a14:backgroundRemoval>
                            </a14:imgEffect>
                            <a14:imgEffect>
                              <a14:saturation sat="66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322" t="8343" r="15215" b="6147"/>
                  <a:stretch/>
                </p:blipFill>
                <p:spPr bwMode="auto">
                  <a:xfrm>
                    <a:off x="2620264" y="579327"/>
                    <a:ext cx="541389" cy="6388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90" name="Dots01@4x.png" descr="Dots01@4x.png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/>
              </a:blip>
              <a:srcRect r="24822"/>
              <a:stretch/>
            </p:blipFill>
            <p:spPr>
              <a:xfrm rot="10800000" flipH="1">
                <a:off x="-2133600" y="2514839"/>
                <a:ext cx="5510691" cy="237318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91" name="Dots01@4x.png" descr="Dots01@4x.png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/>
              </a:blip>
              <a:srcRect r="24822"/>
              <a:stretch/>
            </p:blipFill>
            <p:spPr>
              <a:xfrm rot="652467" flipH="1">
                <a:off x="5660782" y="1826907"/>
                <a:ext cx="5510691" cy="2373188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50" name="Group 49"/>
          <p:cNvGrpSpPr/>
          <p:nvPr/>
        </p:nvGrpSpPr>
        <p:grpSpPr>
          <a:xfrm>
            <a:off x="-2286000" y="215480"/>
            <a:ext cx="13305073" cy="3061120"/>
            <a:chOff x="-2194201" y="3162616"/>
            <a:chExt cx="13305073" cy="3061120"/>
          </a:xfrm>
        </p:grpSpPr>
        <p:sp>
          <p:nvSpPr>
            <p:cNvPr id="51" name="Rectangle 50"/>
            <p:cNvSpPr/>
            <p:nvPr/>
          </p:nvSpPr>
          <p:spPr>
            <a:xfrm>
              <a:off x="1295400" y="3276600"/>
              <a:ext cx="6477000" cy="2438400"/>
            </a:xfrm>
            <a:prstGeom prst="rect">
              <a:avLst/>
            </a:prstGeom>
            <a:solidFill>
              <a:srgbClr val="F0F5F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194201" y="3162616"/>
              <a:ext cx="13305073" cy="3061120"/>
              <a:chOff x="-2133600" y="1826907"/>
              <a:chExt cx="13305073" cy="30611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200400" y="2133600"/>
                <a:ext cx="2587893" cy="2151468"/>
                <a:chOff x="2890959" y="1544126"/>
                <a:chExt cx="2995906" cy="2515415"/>
              </a:xfrm>
            </p:grpSpPr>
            <p:pic>
              <p:nvPicPr>
                <p:cNvPr id="61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300" b="98680" l="7092" r="92908">
                              <a14:foregroundMark x1="64894" y1="93069" x2="64894" y2="93069"/>
                              <a14:foregroundMark x1="62057" y1="98680" x2="62057" y2="98680"/>
                              <a14:foregroundMark x1="93617" y1="65677" x2="93617" y2="65677"/>
                              <a14:foregroundMark x1="62057" y1="7921" x2="62057" y2="7921"/>
                              <a14:foregroundMark x1="44681" y1="16832" x2="44681" y2="16832"/>
                              <a14:foregroundMark x1="34043" y1="16172" x2="34043" y2="16172"/>
                              <a14:foregroundMark x1="41135" y1="26403" x2="41135" y2="26403"/>
                              <a14:foregroundMark x1="42908" y1="46205" x2="42908" y2="46205"/>
                              <a14:foregroundMark x1="28369" y1="55446" x2="28369" y2="55446"/>
                              <a14:foregroundMark x1="33688" y1="64686" x2="33688" y2="64686"/>
                              <a14:foregroundMark x1="43617" y1="84818" x2="43617" y2="84818"/>
                              <a14:foregroundMark x1="43617" y1="94719" x2="43617" y2="94719"/>
                              <a14:foregroundMark x1="19504" y1="57096" x2="19504" y2="57096"/>
                              <a14:foregroundMark x1="14184" y1="66007" x2="14184" y2="66007"/>
                              <a14:foregroundMark x1="27305" y1="14851" x2="27305" y2="14851"/>
                              <a14:foregroundMark x1="17376" y1="33663" x2="17376" y2="33663"/>
                              <a14:foregroundMark x1="10993" y1="40264" x2="10993" y2="40264"/>
                              <a14:foregroundMark x1="31206" y1="39604" x2="31206" y2="39604"/>
                              <a14:foregroundMark x1="37589" y1="51485" x2="37589" y2="51485"/>
                              <a14:foregroundMark x1="40426" y1="10891" x2="40426" y2="10891"/>
                              <a14:foregroundMark x1="41489" y1="16502" x2="41489" y2="16502"/>
                              <a14:foregroundMark x1="46099" y1="25743" x2="46099" y2="25743"/>
                              <a14:foregroundMark x1="44681" y1="42244" x2="44681" y2="42244"/>
                              <a14:foregroundMark x1="38298" y1="41254" x2="38298" y2="41254"/>
                              <a14:foregroundMark x1="45035" y1="74587" x2="45035" y2="74587"/>
                              <a14:foregroundMark x1="37234" y1="67987" x2="37234" y2="67987"/>
                              <a14:foregroundMark x1="12411" y1="71287" x2="12411" y2="71287"/>
                              <a14:foregroundMark x1="27660" y1="82508" x2="27660" y2="82508"/>
                              <a14:foregroundMark x1="16312" y1="72607" x2="16312" y2="72607"/>
                              <a14:backgroundMark x1="14539" y1="92739" x2="14539" y2="927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443374" y="1544127"/>
                  <a:ext cx="2161050" cy="23219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64" name="Group 63"/>
                <p:cNvGrpSpPr/>
                <p:nvPr/>
              </p:nvGrpSpPr>
              <p:grpSpPr>
                <a:xfrm>
                  <a:off x="2890959" y="3135934"/>
                  <a:ext cx="933425" cy="923607"/>
                  <a:chOff x="3510599" y="1207198"/>
                  <a:chExt cx="1539073" cy="1571901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3510599" y="1207198"/>
                    <a:ext cx="1539073" cy="157190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3" name="Picture 6" descr="Image result for cooler icon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encilSketch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37921" y="1294358"/>
                    <a:ext cx="1382357" cy="138235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2909817" y="2287353"/>
                  <a:ext cx="709059" cy="684794"/>
                  <a:chOff x="5513694" y="3075176"/>
                  <a:chExt cx="1364776" cy="1305757"/>
                </a:xfrm>
              </p:grpSpPr>
              <p:sp>
                <p:nvSpPr>
                  <p:cNvPr id="80" name="Oval 79"/>
                  <p:cNvSpPr/>
                  <p:nvPr/>
                </p:nvSpPr>
                <p:spPr>
                  <a:xfrm>
                    <a:off x="5513694" y="3075176"/>
                    <a:ext cx="1364776" cy="130575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1" name="Picture 2" descr="Image result for hvac icon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92570" y="3316734"/>
                    <a:ext cx="800861" cy="8008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6" name="Group 65"/>
                <p:cNvGrpSpPr/>
                <p:nvPr/>
              </p:nvGrpSpPr>
              <p:grpSpPr>
                <a:xfrm>
                  <a:off x="5177490" y="1544126"/>
                  <a:ext cx="709375" cy="720692"/>
                  <a:chOff x="5184189" y="3555379"/>
                  <a:chExt cx="864029" cy="861487"/>
                </a:xfrm>
              </p:grpSpPr>
              <p:sp>
                <p:nvSpPr>
                  <p:cNvPr id="78" name="Oval 77"/>
                  <p:cNvSpPr/>
                  <p:nvPr/>
                </p:nvSpPr>
                <p:spPr>
                  <a:xfrm>
                    <a:off x="5184189" y="3555379"/>
                    <a:ext cx="864029" cy="86148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9" name="Picture 24" descr="Image result for solar panels on vector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358035" y="3713494"/>
                    <a:ext cx="511762" cy="511763"/>
                  </a:xfrm>
                  <a:prstGeom prst="rect">
                    <a:avLst/>
                  </a:prstGeom>
                  <a:solidFill>
                    <a:srgbClr val="FFFFFF"/>
                  </a:solidFill>
                  <a:extLst/>
                </p:spPr>
              </p:pic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5136173" y="3049802"/>
                  <a:ext cx="676354" cy="668336"/>
                  <a:chOff x="6182974" y="2779099"/>
                  <a:chExt cx="831949" cy="790043"/>
                </a:xfrm>
              </p:grpSpPr>
              <p:sp>
                <p:nvSpPr>
                  <p:cNvPr id="76" name="Oval 75"/>
                  <p:cNvSpPr/>
                  <p:nvPr/>
                </p:nvSpPr>
                <p:spPr>
                  <a:xfrm>
                    <a:off x="6182974" y="2779099"/>
                    <a:ext cx="831949" cy="790043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7" name="Picture 1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50274" y="2891800"/>
                    <a:ext cx="520778" cy="49935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5272733" y="2377159"/>
                  <a:ext cx="609600" cy="615582"/>
                  <a:chOff x="6464006" y="2255458"/>
                  <a:chExt cx="781335" cy="820535"/>
                </a:xfrm>
              </p:grpSpPr>
              <p:sp>
                <p:nvSpPr>
                  <p:cNvPr id="74" name="Oval 73"/>
                  <p:cNvSpPr/>
                  <p:nvPr/>
                </p:nvSpPr>
                <p:spPr>
                  <a:xfrm>
                    <a:off x="6464006" y="2255458"/>
                    <a:ext cx="781335" cy="8205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5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60290" y="2351795"/>
                    <a:ext cx="396230" cy="641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1" name="Group 70"/>
                <p:cNvGrpSpPr/>
                <p:nvPr/>
              </p:nvGrpSpPr>
              <p:grpSpPr>
                <a:xfrm>
                  <a:off x="3088843" y="1562075"/>
                  <a:ext cx="709059" cy="684794"/>
                  <a:chOff x="2555287" y="533400"/>
                  <a:chExt cx="709059" cy="684794"/>
                </a:xfrm>
              </p:grpSpPr>
              <p:sp>
                <p:nvSpPr>
                  <p:cNvPr id="72" name="Oval 71"/>
                  <p:cNvSpPr/>
                  <p:nvPr/>
                </p:nvSpPr>
                <p:spPr>
                  <a:xfrm>
                    <a:off x="2555287" y="533400"/>
                    <a:ext cx="709059" cy="6847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3" name="Picture 72" descr="Image result for thermal storage icon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10000" b="90000" l="10000" r="90000">
                                <a14:foregroundMark x1="54444" y1="32778" x2="54444" y2="32778"/>
                                <a14:foregroundMark x1="46667" y1="67778" x2="46667" y2="67778"/>
                                <a14:foregroundMark x1="57778" y1="75556" x2="57778" y2="75556"/>
                                <a14:foregroundMark x1="61111" y1="58889" x2="61111" y2="58889"/>
                              </a14:backgroundRemoval>
                            </a14:imgEffect>
                            <a14:imgEffect>
                              <a14:saturation sat="66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322" t="8343" r="15215" b="6147"/>
                  <a:stretch/>
                </p:blipFill>
                <p:spPr bwMode="auto">
                  <a:xfrm>
                    <a:off x="2620264" y="579327"/>
                    <a:ext cx="541389" cy="6388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54" name="Dots01@4x.png" descr="Dots01@4x.png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/>
              </a:blip>
              <a:srcRect r="24822"/>
              <a:stretch/>
            </p:blipFill>
            <p:spPr>
              <a:xfrm rot="10800000" flipH="1">
                <a:off x="-2133600" y="2514839"/>
                <a:ext cx="5510691" cy="237318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59" name="Dots01@4x.png" descr="Dots01@4x.png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/>
              </a:blip>
              <a:srcRect r="24822"/>
              <a:stretch/>
            </p:blipFill>
            <p:spPr>
              <a:xfrm rot="652467" flipH="1">
                <a:off x="5660782" y="1826907"/>
                <a:ext cx="5510691" cy="2373188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21068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targe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97932" y="228600"/>
            <a:ext cx="5259803" cy="4744543"/>
            <a:chOff x="1497932" y="228600"/>
            <a:chExt cx="5259803" cy="4744543"/>
          </a:xfrm>
        </p:grpSpPr>
        <p:grpSp>
          <p:nvGrpSpPr>
            <p:cNvPr id="3" name="Group 2"/>
            <p:cNvGrpSpPr/>
            <p:nvPr/>
          </p:nvGrpSpPr>
          <p:grpSpPr>
            <a:xfrm>
              <a:off x="1752600" y="228600"/>
              <a:ext cx="5005135" cy="4744543"/>
              <a:chOff x="1752600" y="228600"/>
              <a:chExt cx="5005135" cy="4744543"/>
            </a:xfrm>
          </p:grpSpPr>
          <p:pic>
            <p:nvPicPr>
              <p:cNvPr id="1028" name="Picture 4" descr="Image result for target logo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2600" y="1028700"/>
                <a:ext cx="1371600" cy="1822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Image result for Thai bev logo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7600" y="228600"/>
                <a:ext cx="3040061" cy="30400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D-PowerNet"/>
              <p:cNvSpPr txBox="1"/>
              <p:nvPr/>
            </p:nvSpPr>
            <p:spPr>
              <a:xfrm>
                <a:off x="4876800" y="4343400"/>
                <a:ext cx="1880935" cy="4616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04" tIns="45704" rIns="45704" bIns="45704">
                <a:sp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Walkway Black"/>
                    <a:ea typeface="Walkway Black"/>
                    <a:cs typeface="Walkway Black"/>
                    <a:sym typeface="Walkway Black"/>
                  </a:defRPr>
                </a:lvl1pPr>
              </a:lstStyle>
              <a:p>
                <a:r>
                  <a:rPr lang="en-US" sz="2400" dirty="0" smtClean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Grid Fruit </a:t>
                </a:r>
                <a:endParaRPr sz="2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3" t="4895" r="18371" b="9053"/>
              <a:stretch/>
            </p:blipFill>
            <p:spPr>
              <a:xfrm>
                <a:off x="4857974" y="2851149"/>
                <a:ext cx="1219200" cy="1537251"/>
              </a:xfrm>
              <a:prstGeom prst="rect">
                <a:avLst/>
              </a:prstGeom>
            </p:spPr>
          </p:pic>
          <p:pic>
            <p:nvPicPr>
              <p:cNvPr id="1033" name="Picture 9" descr="Image result for cmu dini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2600" y="3068143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D-PowerNet"/>
            <p:cNvSpPr txBox="1"/>
            <p:nvPr/>
          </p:nvSpPr>
          <p:spPr>
            <a:xfrm>
              <a:off x="1497932" y="381000"/>
              <a:ext cx="4579242" cy="5847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04" tIns="45704" rIns="45704" bIns="45704">
              <a:spAutoFit/>
            </a:bodyPr>
            <a:lstStyle>
              <a:lvl1pPr>
                <a:defRPr sz="6000">
                  <a:solidFill>
                    <a:srgbClr val="FFFFFF"/>
                  </a:solidFill>
                  <a:latin typeface="Walkway Black"/>
                  <a:ea typeface="Walkway Black"/>
                  <a:cs typeface="Walkway Black"/>
                  <a:sym typeface="Walkway Black"/>
                </a:defRPr>
              </a:lvl1pPr>
            </a:lstStyle>
            <a:p>
              <a:r>
                <a:rPr lang="en-US" sz="3200" dirty="0" smtClean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Deployment Partners</a:t>
              </a:r>
              <a:endParaRPr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8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mohamma\Dropbox\CMU-Academic\Special Faculty Career\ECE webpage\Academic Webpage\ece.user\images\projects\GreenRetail-2.png"/>
          <p:cNvPicPr>
            <a:picLocks noChangeAspect="1" noChangeArrowheads="1"/>
          </p:cNvPicPr>
          <p:nvPr/>
        </p:nvPicPr>
        <p:blipFill rotWithShape="1">
          <a:blip r:embed="rId2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42" b="10065"/>
          <a:stretch/>
        </p:blipFill>
        <p:spPr bwMode="auto">
          <a:xfrm>
            <a:off x="533400" y="1382486"/>
            <a:ext cx="7573376" cy="27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8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28850"/>
            <a:ext cx="853281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58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jmohamma\Dropbox\CMU-Academic\Special Faculty Career\ECE webpage\Academic Webpage\ece.user\images\projects\SmartCity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47937"/>
            <a:ext cx="26193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457200"/>
            <a:ext cx="7162800" cy="1762125"/>
          </a:xfrm>
          <a:prstGeom prst="rect">
            <a:avLst/>
          </a:prstGeom>
          <a:solidFill>
            <a:srgbClr val="BA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jmohamma\Dropbox\CMU-Academic\Special Faculty Career\ECE webpage\Academic Webpage\ece.user\images\projects\SmartCity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547938"/>
            <a:ext cx="26193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6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457200"/>
            <a:ext cx="7162800" cy="1762125"/>
          </a:xfrm>
          <a:prstGeom prst="rect">
            <a:avLst/>
          </a:prstGeom>
          <a:solidFill>
            <a:srgbClr val="BA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266825" y="2547937"/>
            <a:ext cx="6958693" cy="1762126"/>
            <a:chOff x="1266825" y="2547937"/>
            <a:chExt cx="6958693" cy="1762126"/>
          </a:xfrm>
        </p:grpSpPr>
        <p:pic>
          <p:nvPicPr>
            <p:cNvPr id="7" name="Picture 2" descr="C:\Users\jmohamma\Dropbox\CMU-Academic\Special Faculty Career\ECE webpage\Academic Webpage\ece.user\images\projects\SmartCity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25" y="2547937"/>
              <a:ext cx="2619375" cy="176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jmohamma\Dropbox\CMU-Academic\Special Faculty Career\ECE webpage\Academic Webpage\ece.user\images\projects\SmartCity.pn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2"/>
            <a:stretch/>
          </p:blipFill>
          <p:spPr bwMode="auto">
            <a:xfrm>
              <a:off x="3385457" y="2547938"/>
              <a:ext cx="2496231" cy="176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C:\Users\jmohamma\Dropbox\CMU-Academic\Special Faculty Career\ECE webpage\Academic Webpage\ece.user\images\projects\SmartCity.pn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6"/>
            <a:stretch/>
          </p:blipFill>
          <p:spPr bwMode="auto">
            <a:xfrm>
              <a:off x="5715000" y="2547938"/>
              <a:ext cx="2510518" cy="176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006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mohamma\Dropbox\CMU-Academic\Special Faculty Career\ECE webpage\Academic Webpage\images\Analytics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47" b="98701" l="1389" r="99653">
                        <a14:foregroundMark x1="14583" y1="66234" x2="14583" y2="66234"/>
                        <a14:foregroundMark x1="50694" y1="27922" x2="50694" y2="27922"/>
                        <a14:backgroundMark x1="26042" y1="20130" x2="26042" y2="20130"/>
                        <a14:backgroundMark x1="78819" y1="14286" x2="78819" y2="14286"/>
                        <a14:backgroundMark x1="39583" y1="87013" x2="39583" y2="87013"/>
                        <a14:backgroundMark x1="87500" y1="83117" x2="87500" y2="83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695575"/>
            <a:ext cx="27432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2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mohamma\Dropbox\CMU-Academic\Special Faculty Career\ECE webpage\Academic Webpage\images\smart-city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147763"/>
            <a:ext cx="7469187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25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67000" y="457200"/>
            <a:ext cx="2971800" cy="3319123"/>
            <a:chOff x="2667000" y="517653"/>
            <a:chExt cx="2971800" cy="3319123"/>
          </a:xfrm>
        </p:grpSpPr>
        <p:sp>
          <p:nvSpPr>
            <p:cNvPr id="2" name="Rectangle 1"/>
            <p:cNvSpPr/>
            <p:nvPr/>
          </p:nvSpPr>
          <p:spPr>
            <a:xfrm>
              <a:off x="2667000" y="517653"/>
              <a:ext cx="2971800" cy="312678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743200" y="822453"/>
              <a:ext cx="2834115" cy="3014323"/>
              <a:chOff x="2658760" y="719477"/>
              <a:chExt cx="2834115" cy="301432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658760" y="896230"/>
                <a:ext cx="2819699" cy="2837570"/>
                <a:chOff x="2658760" y="896230"/>
                <a:chExt cx="2819699" cy="2837570"/>
              </a:xfrm>
            </p:grpSpPr>
            <p:pic>
              <p:nvPicPr>
                <p:cNvPr id="2059" name="Picture 11" descr="Image result for retail cart"/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88672" l="4297" r="97461">
                              <a14:foregroundMark x1="23438" y1="81445" x2="23438" y2="81445"/>
                              <a14:foregroundMark x1="73633" y1="81055" x2="73633" y2="81055"/>
                              <a14:backgroundMark x1="8789" y1="56445" x2="8789" y2="56445"/>
                              <a14:backgroundMark x1="91211" y1="52148" x2="91211" y2="52148"/>
                              <a14:backgroundMark x1="64063" y1="64648" x2="64063" y2="64648"/>
                              <a14:backgroundMark x1="56055" y1="78711" x2="56055" y2="78711"/>
                              <a14:backgroundMark x1="78516" y1="15625" x2="78516" y2="15625"/>
                              <a14:backgroundMark x1="9375" y1="25586" x2="9375" y2="2558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58760" y="914100"/>
                  <a:ext cx="2819699" cy="28197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7753" l="3125" r="94792">
                              <a14:backgroundMark x1="98958" y1="20225" x2="98958" y2="20225"/>
                              <a14:backgroundMark x1="95833" y1="83146" x2="95833" y2="83146"/>
                              <a14:backgroundMark x1="18750" y1="95506" x2="18750" y2="95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44346" y="1048716"/>
                  <a:ext cx="673212" cy="6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100000" l="10000" r="90000">
                              <a14:foregroundMark x1="72727" y1="69663" x2="72727" y2="69663"/>
                              <a14:foregroundMark x1="85455" y1="35955" x2="85455" y2="3595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68611" y="896230"/>
                  <a:ext cx="757553" cy="6107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4" descr="https://blog.vendhq.com/wp-content/uploads/2017/04/iStock-477694199-644x636.jpg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3050" b="18553" l="12888" r="24534">
                              <a14:foregroundMark x1="17702" y1="15094" x2="17702" y2="15094"/>
                              <a14:foregroundMark x1="14596" y1="15094" x2="14596" y2="15094"/>
                              <a14:foregroundMark x1="21118" y1="17767" x2="21118" y2="17767"/>
                              <a14:foregroundMark x1="22516" y1="15252" x2="22516" y2="15252"/>
                              <a14:foregroundMark x1="13820" y1="16667" x2="13820" y2="16667"/>
                              <a14:foregroundMark x1="17391" y1="16195" x2="17391" y2="16195"/>
                              <a14:foregroundMark x1="21429" y1="17138" x2="21429" y2="17138"/>
                              <a14:foregroundMark x1="23137" y1="17767" x2="23137" y2="17767"/>
                              <a14:foregroundMark x1="23292" y1="14151" x2="23292" y2="14151"/>
                              <a14:foregroundMark x1="22205" y1="13836" x2="22205" y2="13836"/>
                              <a14:foregroundMark x1="21429" y1="13522" x2="21429" y2="13522"/>
                              <a14:foregroundMark x1="15373" y1="14465" x2="15373" y2="14465"/>
                              <a14:foregroundMark x1="15062" y1="17453" x2="15062" y2="17453"/>
                              <a14:foregroundMark x1="13665" y1="14465" x2="13665" y2="144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684" t="12443" r="75020" b="80639"/>
                <a:stretch/>
              </p:blipFill>
              <p:spPr bwMode="auto">
                <a:xfrm>
                  <a:off x="3496960" y="1192424"/>
                  <a:ext cx="757553" cy="3892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4884260" y="719477"/>
                <a:ext cx="608615" cy="590886"/>
                <a:chOff x="1007916" y="1455737"/>
                <a:chExt cx="1115872" cy="971887"/>
              </a:xfrm>
            </p:grpSpPr>
            <p:pic>
              <p:nvPicPr>
                <p:cNvPr id="21" name="Picture 2" descr="Image result for green leaf symbol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87" t="9970" r="16487" b="14475"/>
                <a:stretch/>
              </p:blipFill>
              <p:spPr bwMode="auto">
                <a:xfrm>
                  <a:off x="1447800" y="1665623"/>
                  <a:ext cx="675988" cy="7620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 descr="Image result for green leaf symbol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86" t="9970" r="16487" b="22037"/>
                <a:stretch/>
              </p:blipFill>
              <p:spPr bwMode="auto">
                <a:xfrm rot="17723779">
                  <a:off x="1058671" y="1404982"/>
                  <a:ext cx="584222" cy="685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9080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 descr="Image result for retail c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Image result for retail c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9" descr="Image result for retail car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658760" y="719477"/>
            <a:ext cx="2834115" cy="3014323"/>
            <a:chOff x="2658760" y="719477"/>
            <a:chExt cx="2834115" cy="3014323"/>
          </a:xfrm>
        </p:grpSpPr>
        <p:grpSp>
          <p:nvGrpSpPr>
            <p:cNvPr id="7" name="Group 6"/>
            <p:cNvGrpSpPr/>
            <p:nvPr/>
          </p:nvGrpSpPr>
          <p:grpSpPr>
            <a:xfrm>
              <a:off x="2658760" y="845997"/>
              <a:ext cx="2819699" cy="2887803"/>
              <a:chOff x="2658760" y="845997"/>
              <a:chExt cx="2819699" cy="2887803"/>
            </a:xfrm>
          </p:grpSpPr>
          <p:pic>
            <p:nvPicPr>
              <p:cNvPr id="2059" name="Picture 11" descr="Image result for retail cart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8760" y="914100"/>
                <a:ext cx="2819699" cy="2819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607" y="873870"/>
                <a:ext cx="397205" cy="369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8611" y="845997"/>
                <a:ext cx="457806" cy="369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958931" y="1090555"/>
                <a:ext cx="219359" cy="204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2" descr="https://blog.vendhq.com/wp-content/uploads/2017/04/iStock-477694199-644x636.jp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9736" b="55719" l="63086" r="68458">
                            <a14:foregroundMark x1="64596" y1="52044" x2="64596" y2="52044"/>
                            <a14:foregroundMark x1="67547" y1="52358" x2="67547" y2="52358"/>
                            <a14:foregroundMark x1="67547" y1="55031" x2="67547" y2="55031"/>
                            <a14:foregroundMark x1="64907" y1="55031" x2="64907" y2="550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14" t="48988" r="30871" b="43533"/>
              <a:stretch/>
            </p:blipFill>
            <p:spPr bwMode="auto">
              <a:xfrm>
                <a:off x="3780286" y="1278924"/>
                <a:ext cx="288325" cy="317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https://blog.vendhq.com/wp-content/uploads/2017/04/iStock-477694199-644x636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3050" b="18553" l="12888" r="24534">
                            <a14:foregroundMark x1="17702" y1="15094" x2="17702" y2="15094"/>
                            <a14:foregroundMark x1="14596" y1="15094" x2="14596" y2="15094"/>
                            <a14:foregroundMark x1="21118" y1="17767" x2="21118" y2="17767"/>
                            <a14:foregroundMark x1="22516" y1="15252" x2="22516" y2="15252"/>
                            <a14:foregroundMark x1="13820" y1="16667" x2="13820" y2="16667"/>
                            <a14:foregroundMark x1="17391" y1="16195" x2="17391" y2="16195"/>
                            <a14:foregroundMark x1="21429" y1="17138" x2="21429" y2="17138"/>
                            <a14:foregroundMark x1="23137" y1="17767" x2="23137" y2="17767"/>
                            <a14:foregroundMark x1="23292" y1="14151" x2="23292" y2="14151"/>
                            <a14:foregroundMark x1="22205" y1="13836" x2="22205" y2="13836"/>
                            <a14:foregroundMark x1="21429" y1="13522" x2="21429" y2="13522"/>
                            <a14:foregroundMark x1="15373" y1="14465" x2="15373" y2="14465"/>
                            <a14:foregroundMark x1="15062" y1="17453" x2="15062" y2="17453"/>
                            <a14:foregroundMark x1="13665" y1="14465" x2="13665" y2="144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84" t="12443" r="75020" b="80639"/>
              <a:stretch/>
            </p:blipFill>
            <p:spPr bwMode="auto">
              <a:xfrm>
                <a:off x="4068611" y="1238249"/>
                <a:ext cx="618601" cy="3178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3954" y="1296539"/>
                <a:ext cx="457806" cy="369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4" descr="https://blog.vendhq.com/wp-content/uploads/2017/04/iStock-477694199-644x636.jpg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6382" b="30189" l="55182" r="58298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93" t="25906" r="41313" b="69335"/>
              <a:stretch/>
            </p:blipFill>
            <p:spPr bwMode="auto">
              <a:xfrm>
                <a:off x="3559963" y="1192756"/>
                <a:ext cx="238897" cy="28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4884260" y="719477"/>
              <a:ext cx="608615" cy="590886"/>
              <a:chOff x="1007916" y="1455737"/>
              <a:chExt cx="1115872" cy="971887"/>
            </a:xfrm>
          </p:grpSpPr>
          <p:pic>
            <p:nvPicPr>
              <p:cNvPr id="21" name="Picture 2" descr="Image result for green leaf symbol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7" t="9970" r="16487" b="14475"/>
              <a:stretch/>
            </p:blipFill>
            <p:spPr bwMode="auto">
              <a:xfrm>
                <a:off x="1447800" y="1665623"/>
                <a:ext cx="675988" cy="762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Image result for green leaf symbol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586" t="9970" r="16487" b="22037"/>
              <a:stretch/>
            </p:blipFill>
            <p:spPr bwMode="auto">
              <a:xfrm rot="17723779">
                <a:off x="1058671" y="1404982"/>
                <a:ext cx="584222" cy="685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8827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blog.vendhq.com/wp-content/uploads/2017/04/iStock-477694199-644x63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82" b="30189" l="55182" r="582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93" t="25906" r="41313" b="69335"/>
          <a:stretch/>
        </p:blipFill>
        <p:spPr bwMode="auto">
          <a:xfrm>
            <a:off x="4275438" y="2026507"/>
            <a:ext cx="238897" cy="2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blog.vendhq.com/wp-content/uploads/2017/04/iStock-477694199-644x6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6134100" cy="60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5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8</Words>
  <Application>Microsoft Office PowerPoint</Application>
  <PresentationFormat>On-screen Show (4:3)</PresentationFormat>
  <Paragraphs>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Javad Mohammadi</dc:creator>
  <cp:lastModifiedBy>Javad Mohammadi</cp:lastModifiedBy>
  <cp:revision>58</cp:revision>
  <dcterms:created xsi:type="dcterms:W3CDTF">2019-03-03T03:09:05Z</dcterms:created>
  <dcterms:modified xsi:type="dcterms:W3CDTF">2020-03-02T19:15:36Z</dcterms:modified>
</cp:coreProperties>
</file>